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70" r:id="rId4"/>
    <p:sldId id="269" r:id="rId5"/>
    <p:sldId id="257" r:id="rId6"/>
    <p:sldId id="260" r:id="rId7"/>
    <p:sldId id="256" r:id="rId8"/>
    <p:sldId id="258" r:id="rId9"/>
    <p:sldId id="259" r:id="rId10"/>
    <p:sldId id="266" r:id="rId11"/>
    <p:sldId id="272" r:id="rId12"/>
    <p:sldId id="267" r:id="rId13"/>
    <p:sldId id="261" r:id="rId14"/>
    <p:sldId id="262" r:id="rId15"/>
    <p:sldId id="263" r:id="rId16"/>
    <p:sldId id="264" r:id="rId17"/>
    <p:sldId id="265" r:id="rId18"/>
    <p:sldId id="27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834D-A8DF-4672-A175-972E0F09D68D}" type="datetimeFigureOut">
              <a:rPr lang="el-GR" smtClean="0"/>
              <a:pPr/>
              <a:t>10/10/2018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E4B-4DA9-4C43-814C-C4969AFFEE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834D-A8DF-4672-A175-972E0F09D68D}" type="datetimeFigureOut">
              <a:rPr lang="el-GR" smtClean="0"/>
              <a:pPr/>
              <a:t>10/10/2018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E4B-4DA9-4C43-814C-C4969AFFEE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834D-A8DF-4672-A175-972E0F09D68D}" type="datetimeFigureOut">
              <a:rPr lang="el-GR" smtClean="0"/>
              <a:pPr/>
              <a:t>10/10/2018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E4B-4DA9-4C43-814C-C4969AFFEE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834D-A8DF-4672-A175-972E0F09D68D}" type="datetimeFigureOut">
              <a:rPr lang="el-GR" smtClean="0"/>
              <a:pPr/>
              <a:t>10/10/2018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E4B-4DA9-4C43-814C-C4969AFFEE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834D-A8DF-4672-A175-972E0F09D68D}" type="datetimeFigureOut">
              <a:rPr lang="el-GR" smtClean="0"/>
              <a:pPr/>
              <a:t>10/10/2018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E4B-4DA9-4C43-814C-C4969AFFEE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834D-A8DF-4672-A175-972E0F09D68D}" type="datetimeFigureOut">
              <a:rPr lang="el-GR" smtClean="0"/>
              <a:pPr/>
              <a:t>10/10/2018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E4B-4DA9-4C43-814C-C4969AFFEE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834D-A8DF-4672-A175-972E0F09D68D}" type="datetimeFigureOut">
              <a:rPr lang="el-GR" smtClean="0"/>
              <a:pPr/>
              <a:t>10/10/2018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E4B-4DA9-4C43-814C-C4969AFFEE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834D-A8DF-4672-A175-972E0F09D68D}" type="datetimeFigureOut">
              <a:rPr lang="el-GR" smtClean="0"/>
              <a:pPr/>
              <a:t>10/10/2018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E4B-4DA9-4C43-814C-C4969AFFEE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834D-A8DF-4672-A175-972E0F09D68D}" type="datetimeFigureOut">
              <a:rPr lang="el-GR" smtClean="0"/>
              <a:pPr/>
              <a:t>10/10/2018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E4B-4DA9-4C43-814C-C4969AFFEE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834D-A8DF-4672-A175-972E0F09D68D}" type="datetimeFigureOut">
              <a:rPr lang="el-GR" smtClean="0"/>
              <a:pPr/>
              <a:t>10/10/2018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E4B-4DA9-4C43-814C-C4969AFFEE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834D-A8DF-4672-A175-972E0F09D68D}" type="datetimeFigureOut">
              <a:rPr lang="el-GR" smtClean="0"/>
              <a:pPr/>
              <a:t>10/10/2018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E4B-4DA9-4C43-814C-C4969AFFEE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A834D-A8DF-4672-A175-972E0F09D68D}" type="datetimeFigureOut">
              <a:rPr lang="el-GR" smtClean="0"/>
              <a:pPr/>
              <a:t>10/10/2018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4E4B-4DA9-4C43-814C-C4969AFFEEC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34890"/>
          </a:xfrm>
        </p:spPr>
        <p:txBody>
          <a:bodyPr>
            <a:noAutofit/>
          </a:bodyPr>
          <a:lstStyle/>
          <a:p>
            <a:r>
              <a:rPr lang="el-GR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ΕΚ∆ΗΛΩΣΗ </a:t>
            </a:r>
            <a:r>
              <a:rPr lang="el-G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l-G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l-G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Προαγωγή των </a:t>
            </a:r>
            <a:r>
              <a:rPr lang="el-GR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θεµάτων</a:t>
            </a:r>
            <a:r>
              <a:rPr lang="el-G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Υγείας και Ασφάλειας στην Εργασία (ΥΑΕ) στον χώρο των µ</a:t>
            </a:r>
            <a:r>
              <a:rPr lang="el-GR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ικροµεσαίων</a:t>
            </a:r>
            <a:r>
              <a:rPr lang="el-G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και των </a:t>
            </a:r>
            <a:r>
              <a:rPr lang="el-GR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̟πολύ</a:t>
            </a:r>
            <a:r>
              <a:rPr lang="el-G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µ</a:t>
            </a:r>
            <a:r>
              <a:rPr lang="el-GR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ικρών</a:t>
            </a:r>
            <a:r>
              <a:rPr lang="el-G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ε̟πιχειρήσεων</a:t>
            </a:r>
            <a:r>
              <a:rPr lang="el-G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el-G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l-G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Στο </a:t>
            </a:r>
            <a:r>
              <a:rPr lang="el-GR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π̟λαίσιο</a:t>
            </a:r>
            <a:r>
              <a:rPr lang="el-G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της </a:t>
            </a:r>
            <a:br>
              <a:rPr lang="el-G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l-G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ΕΘΝΙΚΗΣ ΣΤΡΑΤΗΓΙΚΗΣ ΓΙΑ ΤΗΝ ΥΓΕΙΑ &amp; ΑΣΦΑΛΕΙΑ ΣΤΗΝ ΕΡΓΑΣΙΑ 2016-2020 </a:t>
            </a:r>
            <a:endParaRPr lang="el-G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857496"/>
            <a:ext cx="9144000" cy="301977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l-GR" sz="31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Ευρωπαϊκός  Οργανισμός  για  την  Ασφάλεια  και  Υγεία στην </a:t>
            </a:r>
            <a:r>
              <a:rPr lang="el-GR" sz="31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Εργασία: Παρουσίαση  </a:t>
            </a:r>
            <a:r>
              <a:rPr lang="el-GR" sz="31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του  ψηφιακού  οδηγού  και  του  ψηφιακού  εργαλείου  για τη διαχείριση των επικίνδυνων ουσιών στον χώρο των  μικρομεσαίων και των πολύ μικρών επιχειρήσεων </a:t>
            </a:r>
          </a:p>
          <a:p>
            <a:pPr algn="ctr">
              <a:buNone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  <a:defRPr/>
            </a:pPr>
            <a:r>
              <a:rPr lang="el-GR" sz="2400" dirty="0" smtClean="0"/>
              <a:t>Παρουσίαση</a:t>
            </a:r>
            <a:r>
              <a:rPr lang="en-US" sz="2400" dirty="0" smtClean="0"/>
              <a:t>: </a:t>
            </a:r>
            <a:r>
              <a:rPr lang="el-GR" sz="2400" dirty="0" smtClean="0"/>
              <a:t>Ηλίας </a:t>
            </a:r>
            <a:r>
              <a:rPr lang="en-US" sz="2400" dirty="0" smtClean="0"/>
              <a:t>N. </a:t>
            </a:r>
            <a:r>
              <a:rPr lang="el-GR" sz="2400" dirty="0" smtClean="0"/>
              <a:t>Γαζής</a:t>
            </a:r>
            <a:endParaRPr lang="en-US" sz="2400" dirty="0" smtClean="0"/>
          </a:p>
          <a:p>
            <a:pPr lvl="0" algn="ctr">
              <a:buNone/>
              <a:defRPr/>
            </a:pPr>
            <a:r>
              <a:rPr lang="el-GR" sz="2400" dirty="0" smtClean="0"/>
              <a:t>Χημικός </a:t>
            </a:r>
            <a:r>
              <a:rPr lang="en-US" sz="2400" dirty="0" err="1" smtClean="0"/>
              <a:t>uoa</a:t>
            </a:r>
            <a:r>
              <a:rPr lang="en-US" sz="2400" dirty="0" smtClean="0"/>
              <a:t>, </a:t>
            </a:r>
            <a:r>
              <a:rPr lang="el-GR" sz="2400" dirty="0" smtClean="0"/>
              <a:t>ΜΑ </a:t>
            </a:r>
            <a:r>
              <a:rPr lang="en-US" sz="2400" dirty="0" err="1" smtClean="0"/>
              <a:t>uop</a:t>
            </a:r>
            <a:endParaRPr lang="el-GR" sz="2400" dirty="0" smtClean="0"/>
          </a:p>
          <a:p>
            <a:pPr lvl="0" algn="ctr">
              <a:buNone/>
              <a:defRPr/>
            </a:pPr>
            <a:r>
              <a:rPr lang="el-GR" sz="2400" b="1" dirty="0" smtClean="0">
                <a:solidFill>
                  <a:srgbClr val="0070C0"/>
                </a:solidFill>
              </a:rPr>
              <a:t>Δ</a:t>
            </a:r>
            <a:r>
              <a:rPr lang="en-US" sz="2400" b="1" dirty="0" smtClean="0">
                <a:solidFill>
                  <a:srgbClr val="0070C0"/>
                </a:solidFill>
              </a:rPr>
              <a:t>/</a:t>
            </a:r>
            <a:r>
              <a:rPr lang="el-GR" sz="2400" b="1" dirty="0" err="1" smtClean="0">
                <a:solidFill>
                  <a:srgbClr val="0070C0"/>
                </a:solidFill>
              </a:rPr>
              <a:t>νση</a:t>
            </a:r>
            <a:r>
              <a:rPr lang="el-GR" sz="2400" b="1" dirty="0" smtClean="0">
                <a:solidFill>
                  <a:srgbClr val="0070C0"/>
                </a:solidFill>
              </a:rPr>
              <a:t> Υγείας και Ασφάλειας στην Εργασία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l-GR" sz="2400" b="1" dirty="0" smtClean="0">
                <a:solidFill>
                  <a:srgbClr val="0070C0"/>
                </a:solidFill>
              </a:rPr>
              <a:t>ΥΠ.Ε.Κ.Α.Α.</a:t>
            </a:r>
          </a:p>
          <a:p>
            <a:pPr lvl="0" algn="ctr">
              <a:buNone/>
              <a:defRPr/>
            </a:pPr>
            <a:endParaRPr lang="el-GR" sz="2400" b="1" dirty="0" smtClean="0">
              <a:solidFill>
                <a:srgbClr val="0070C0"/>
              </a:solidFill>
            </a:endParaRPr>
          </a:p>
          <a:p>
            <a:pPr lvl="0" algn="ctr">
              <a:buNone/>
              <a:defRPr/>
            </a:pPr>
            <a:r>
              <a:rPr lang="el-GR" sz="2400" b="1" dirty="0" smtClean="0">
                <a:solidFill>
                  <a:srgbClr val="0070C0"/>
                </a:solidFill>
              </a:rPr>
              <a:t>Βόλος 2018</a:t>
            </a:r>
          </a:p>
          <a:p>
            <a:pPr algn="ctr">
              <a:buNone/>
            </a:pPr>
            <a:endParaRPr lang="el-G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Ypek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742202"/>
            <a:ext cx="1475656" cy="1115798"/>
          </a:xfrm>
          <a:prstGeom prst="rect">
            <a:avLst/>
          </a:prstGeom>
          <a:noFill/>
        </p:spPr>
      </p:pic>
      <p:pic>
        <p:nvPicPr>
          <p:cNvPr id="1026" name="Picture 2" descr="C:\Users\user\Desktop\EU-OSHA-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5530" y="5517232"/>
            <a:ext cx="2328470" cy="1340768"/>
          </a:xfrm>
          <a:prstGeom prst="rect">
            <a:avLst/>
          </a:prstGeom>
          <a:noFill/>
        </p:spPr>
      </p:pic>
      <p:pic>
        <p:nvPicPr>
          <p:cNvPr id="1027" name="Picture 3" descr="C:\Users\user\Desktop\πανευρωπαϊκή_ημέρα_ασφάλεια_και_υγεία_εργασί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19725"/>
            <a:ext cx="2411760" cy="13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" y="5507891"/>
            <a:ext cx="9031063" cy="134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" y="5507891"/>
            <a:ext cx="9031063" cy="134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" y="0"/>
            <a:ext cx="9136031" cy="636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6425"/>
            <a:ext cx="9144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4"/>
            <a:ext cx="9136032" cy="497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7" name="6 - Ομάδα"/>
          <p:cNvGrpSpPr/>
          <p:nvPr/>
        </p:nvGrpSpPr>
        <p:grpSpPr>
          <a:xfrm>
            <a:off x="0" y="0"/>
            <a:ext cx="9069831" cy="6858000"/>
            <a:chOff x="0" y="0"/>
            <a:chExt cx="9069831" cy="589566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69831" cy="494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797152"/>
              <a:ext cx="9036496" cy="1098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7" name="6 - Ομάδα"/>
          <p:cNvGrpSpPr/>
          <p:nvPr/>
        </p:nvGrpSpPr>
        <p:grpSpPr>
          <a:xfrm>
            <a:off x="0" y="0"/>
            <a:ext cx="9144196" cy="6857999"/>
            <a:chOff x="0" y="445827"/>
            <a:chExt cx="9144196" cy="6766598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4" y="3212976"/>
              <a:ext cx="9136032" cy="3999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45827"/>
              <a:ext cx="9036496" cy="32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6" name="5 - Ομάδα"/>
          <p:cNvGrpSpPr/>
          <p:nvPr/>
        </p:nvGrpSpPr>
        <p:grpSpPr>
          <a:xfrm>
            <a:off x="-35496" y="-171400"/>
            <a:ext cx="9144000" cy="6768752"/>
            <a:chOff x="0" y="0"/>
            <a:chExt cx="9144000" cy="750151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00148"/>
              <a:ext cx="9144000" cy="440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36032" cy="410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7" name="6 - Ομάδα"/>
          <p:cNvGrpSpPr/>
          <p:nvPr/>
        </p:nvGrpSpPr>
        <p:grpSpPr>
          <a:xfrm>
            <a:off x="0" y="0"/>
            <a:ext cx="9143999" cy="6763004"/>
            <a:chOff x="0" y="0"/>
            <a:chExt cx="9143999" cy="6763004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81950" cy="4008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005064"/>
              <a:ext cx="9143999" cy="2757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7" name="6 - Ομάδα"/>
          <p:cNvGrpSpPr/>
          <p:nvPr/>
        </p:nvGrpSpPr>
        <p:grpSpPr>
          <a:xfrm>
            <a:off x="-1" y="-6346"/>
            <a:ext cx="9144002" cy="6597826"/>
            <a:chOff x="-1" y="107950"/>
            <a:chExt cx="9144002" cy="659782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07950"/>
              <a:ext cx="9144000" cy="498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3790623"/>
              <a:ext cx="9036497" cy="2915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88524" y="5189848"/>
              <a:ext cx="3143647" cy="306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6 - Ομάδα"/>
          <p:cNvGrpSpPr/>
          <p:nvPr/>
        </p:nvGrpSpPr>
        <p:grpSpPr>
          <a:xfrm>
            <a:off x="0" y="116632"/>
            <a:ext cx="9065960" cy="5976665"/>
            <a:chOff x="0" y="107950"/>
            <a:chExt cx="9065960" cy="5513685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7950"/>
              <a:ext cx="9065960" cy="4977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4869160"/>
              <a:ext cx="80391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547664" y="5373216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https://eguides.osha.europa.eu/dangerous-substance</a:t>
            </a:r>
            <a:r>
              <a:rPr lang="en-US" dirty="0" smtClean="0"/>
              <a:t>/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8 - Ομάδα"/>
          <p:cNvGrpSpPr/>
          <p:nvPr/>
        </p:nvGrpSpPr>
        <p:grpSpPr>
          <a:xfrm>
            <a:off x="-8164" y="37389"/>
            <a:ext cx="9144000" cy="6631971"/>
            <a:chOff x="-8164" y="37389"/>
            <a:chExt cx="9144000" cy="6440919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8164" y="37389"/>
              <a:ext cx="9144000" cy="3895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5" y="3777940"/>
              <a:ext cx="9036496" cy="270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- Ομάδα"/>
          <p:cNvGrpSpPr/>
          <p:nvPr/>
        </p:nvGrpSpPr>
        <p:grpSpPr>
          <a:xfrm>
            <a:off x="-8164" y="37389"/>
            <a:ext cx="9144000" cy="6631971"/>
            <a:chOff x="-8164" y="37389"/>
            <a:chExt cx="9144000" cy="644091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8164" y="37389"/>
              <a:ext cx="9144000" cy="3895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5" y="3777940"/>
              <a:ext cx="9036496" cy="270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Καμπύλο βέλος προς τα επάνω"/>
          <p:cNvSpPr/>
          <p:nvPr/>
        </p:nvSpPr>
        <p:spPr>
          <a:xfrm rot="18108924">
            <a:off x="4021171" y="4837682"/>
            <a:ext cx="950179" cy="927051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36032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6" name="5 - Ομάδα"/>
          <p:cNvGrpSpPr/>
          <p:nvPr/>
        </p:nvGrpSpPr>
        <p:grpSpPr>
          <a:xfrm>
            <a:off x="0" y="-27384"/>
            <a:ext cx="9144000" cy="8793658"/>
            <a:chOff x="0" y="-27384"/>
            <a:chExt cx="9144000" cy="879365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4365104"/>
              <a:ext cx="9136032" cy="440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27384"/>
              <a:ext cx="9144000" cy="498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9 - Ομάδα"/>
          <p:cNvGrpSpPr/>
          <p:nvPr/>
        </p:nvGrpSpPr>
        <p:grpSpPr>
          <a:xfrm>
            <a:off x="2267744" y="2119731"/>
            <a:ext cx="4824536" cy="373165"/>
            <a:chOff x="1498680" y="1988840"/>
            <a:chExt cx="6587911" cy="589189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98680" y="1997004"/>
              <a:ext cx="24193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79912" y="1988840"/>
              <a:ext cx="26670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19716" y="2021496"/>
              <a:ext cx="16668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- Ομάδα"/>
          <p:cNvGrpSpPr/>
          <p:nvPr/>
        </p:nvGrpSpPr>
        <p:grpSpPr>
          <a:xfrm>
            <a:off x="2555775" y="1916832"/>
            <a:ext cx="3888433" cy="4680520"/>
            <a:chOff x="2267744" y="107320"/>
            <a:chExt cx="4628753" cy="649003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107320"/>
              <a:ext cx="4628753" cy="3753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3943714"/>
              <a:ext cx="4536504" cy="2653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6" name="5 - Ομάδα"/>
          <p:cNvGrpSpPr/>
          <p:nvPr/>
        </p:nvGrpSpPr>
        <p:grpSpPr>
          <a:xfrm>
            <a:off x="0" y="107950"/>
            <a:ext cx="9144000" cy="6750050"/>
            <a:chOff x="0" y="107950"/>
            <a:chExt cx="9144000" cy="67500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7950"/>
              <a:ext cx="9136032" cy="4977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085184"/>
              <a:ext cx="9144000" cy="1772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7" name="6 - Ομάδα"/>
          <p:cNvGrpSpPr/>
          <p:nvPr/>
        </p:nvGrpSpPr>
        <p:grpSpPr>
          <a:xfrm>
            <a:off x="2683464" y="1797308"/>
            <a:ext cx="3672408" cy="5013176"/>
            <a:chOff x="2411760" y="0"/>
            <a:chExt cx="4564724" cy="609329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11760" y="0"/>
              <a:ext cx="4563338" cy="3750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3839981"/>
              <a:ext cx="4564724" cy="2253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63</Words>
  <Application>Microsoft Office PowerPoint</Application>
  <PresentationFormat>Προβολή στην οθόνη (4:3)</PresentationFormat>
  <Paragraphs>9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ΕΚ∆ΗΛΩΣΗ  «Προαγωγή των θεµάτων Υγείας και Ασφάλειας στην Εργασία (ΥΑΕ) στον χώρο των µικροµεσαίων και των ̟πολύ µικρών ε̟πιχειρήσεων»  Στο π̟λαίσιο της  ΕΘΝΙΚΗΣ ΣΤΡΑΤΗΓΙΚΗΣ ΓΙΑ ΤΗΝ ΥΓΕΙΑ &amp; ΑΣΦΑΛΕΙΑ ΣΤΗΝ ΕΡΓΑΣΙΑ 2016-2020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Ilias</cp:lastModifiedBy>
  <cp:revision>26</cp:revision>
  <dcterms:created xsi:type="dcterms:W3CDTF">2018-10-03T08:35:27Z</dcterms:created>
  <dcterms:modified xsi:type="dcterms:W3CDTF">2018-10-10T04:50:37Z</dcterms:modified>
</cp:coreProperties>
</file>