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7" r:id="rId3"/>
    <p:sldMasterId id="2147484046" r:id="rId4"/>
    <p:sldMasterId id="2147484071" r:id="rId5"/>
    <p:sldMasterId id="2147484171" r:id="rId6"/>
    <p:sldMasterId id="2147484247" r:id="rId7"/>
  </p:sldMasterIdLst>
  <p:notesMasterIdLst>
    <p:notesMasterId r:id="rId16"/>
  </p:notesMasterIdLst>
  <p:handoutMasterIdLst>
    <p:handoutMasterId r:id="rId17"/>
  </p:handoutMasterIdLst>
  <p:sldIdLst>
    <p:sldId id="1339" r:id="rId8"/>
    <p:sldId id="1358" r:id="rId9"/>
    <p:sldId id="1353" r:id="rId10"/>
    <p:sldId id="1351" r:id="rId11"/>
    <p:sldId id="1361" r:id="rId12"/>
    <p:sldId id="1345" r:id="rId13"/>
    <p:sldId id="1362" r:id="rId14"/>
    <p:sldId id="1350" r:id="rId15"/>
  </p:sldIdLst>
  <p:sldSz cx="9144000" cy="6858000" type="screen4x3"/>
  <p:notesSz cx="6884988" cy="10018713"/>
  <p:defaultTextStyle>
    <a:defPPr>
      <a:defRPr lang="en-US"/>
    </a:defPPr>
    <a:lvl1pPr algn="l" rtl="0" eaLnBrk="0" fontAlgn="base" hangingPunct="0">
      <a:spcBef>
        <a:spcPct val="0"/>
      </a:spcBef>
      <a:spcAft>
        <a:spcPct val="0"/>
      </a:spcAft>
      <a:defRPr sz="1400" kern="1200">
        <a:solidFill>
          <a:schemeClr val="accent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1400" kern="1200">
        <a:solidFill>
          <a:schemeClr val="accent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1400" kern="1200">
        <a:solidFill>
          <a:schemeClr val="accent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1400" kern="1200">
        <a:solidFill>
          <a:schemeClr val="accent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1400" kern="1200">
        <a:solidFill>
          <a:schemeClr val="accent1"/>
        </a:solidFill>
        <a:latin typeface="Arial" panose="020B0604020202020204" pitchFamily="34" charset="0"/>
        <a:ea typeface="ヒラギノ角ゴ Pro W3"/>
        <a:cs typeface="ヒラギノ角ゴ Pro W3"/>
      </a:defRPr>
    </a:lvl5pPr>
    <a:lvl6pPr marL="2286000" algn="l" defTabSz="914400" rtl="0" eaLnBrk="1" latinLnBrk="0" hangingPunct="1">
      <a:defRPr sz="1400" kern="1200">
        <a:solidFill>
          <a:schemeClr val="accent1"/>
        </a:solidFill>
        <a:latin typeface="Arial" panose="020B0604020202020204" pitchFamily="34" charset="0"/>
        <a:ea typeface="ヒラギノ角ゴ Pro W3"/>
        <a:cs typeface="ヒラギノ角ゴ Pro W3"/>
      </a:defRPr>
    </a:lvl6pPr>
    <a:lvl7pPr marL="2743200" algn="l" defTabSz="914400" rtl="0" eaLnBrk="1" latinLnBrk="0" hangingPunct="1">
      <a:defRPr sz="1400" kern="1200">
        <a:solidFill>
          <a:schemeClr val="accent1"/>
        </a:solidFill>
        <a:latin typeface="Arial" panose="020B0604020202020204" pitchFamily="34" charset="0"/>
        <a:ea typeface="ヒラギノ角ゴ Pro W3"/>
        <a:cs typeface="ヒラギノ角ゴ Pro W3"/>
      </a:defRPr>
    </a:lvl7pPr>
    <a:lvl8pPr marL="3200400" algn="l" defTabSz="914400" rtl="0" eaLnBrk="1" latinLnBrk="0" hangingPunct="1">
      <a:defRPr sz="1400" kern="1200">
        <a:solidFill>
          <a:schemeClr val="accent1"/>
        </a:solidFill>
        <a:latin typeface="Arial" panose="020B0604020202020204" pitchFamily="34" charset="0"/>
        <a:ea typeface="ヒラギノ角ゴ Pro W3"/>
        <a:cs typeface="ヒラギノ角ゴ Pro W3"/>
      </a:defRPr>
    </a:lvl8pPr>
    <a:lvl9pPr marL="3657600" algn="l" defTabSz="914400" rtl="0" eaLnBrk="1" latinLnBrk="0" hangingPunct="1">
      <a:defRPr sz="1400" kern="1200">
        <a:solidFill>
          <a:schemeClr val="accent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CCFFFF"/>
    <a:srgbClr val="009999"/>
    <a:srgbClr val="00FF99"/>
    <a:srgbClr val="00FFCC"/>
    <a:srgbClr val="D8E0E2"/>
    <a:srgbClr val="003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8667" autoAdjust="0"/>
  </p:normalViewPr>
  <p:slideViewPr>
    <p:cSldViewPr>
      <p:cViewPr varScale="1">
        <p:scale>
          <a:sx n="112" d="100"/>
          <a:sy n="112" d="100"/>
        </p:scale>
        <p:origin x="14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xmlns="" id="{D4469AA4-1F99-41BC-BC4A-8231E06512FF}"/>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a:spcBef>
                <a:spcPct val="0"/>
              </a:spcBef>
              <a:spcAft>
                <a:spcPct val="0"/>
              </a:spcAft>
              <a:buClrTx/>
              <a:buFontTx/>
              <a:buNone/>
              <a:defRPr sz="1200">
                <a:solidFill>
                  <a:schemeClr val="tx1"/>
                </a:solidFill>
                <a:latin typeface="Times" pitchFamily="18" charset="0"/>
              </a:defRPr>
            </a:lvl1pPr>
          </a:lstStyle>
          <a:p>
            <a:pPr>
              <a:defRPr/>
            </a:pPr>
            <a:endParaRPr lang="en-US"/>
          </a:p>
        </p:txBody>
      </p:sp>
      <p:sp>
        <p:nvSpPr>
          <p:cNvPr id="167939" name="Rectangle 3">
            <a:extLst>
              <a:ext uri="{FF2B5EF4-FFF2-40B4-BE49-F238E27FC236}">
                <a16:creationId xmlns:a16="http://schemas.microsoft.com/office/drawing/2014/main" xmlns="" id="{8D51F9DF-45DD-4840-B5CD-5EE2C5120454}"/>
              </a:ext>
            </a:extLst>
          </p:cNvPr>
          <p:cNvSpPr>
            <a:spLocks noGrp="1" noChangeArrowheads="1"/>
          </p:cNvSpPr>
          <p:nvPr>
            <p:ph type="dt" sz="quarter" idx="1"/>
          </p:nvPr>
        </p:nvSpPr>
        <p:spPr bwMode="auto">
          <a:xfrm>
            <a:off x="3898900" y="0"/>
            <a:ext cx="2984500" cy="501650"/>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algn="r">
              <a:spcBef>
                <a:spcPct val="0"/>
              </a:spcBef>
              <a:spcAft>
                <a:spcPct val="0"/>
              </a:spcAft>
              <a:buClrTx/>
              <a:buFontTx/>
              <a:buNone/>
              <a:defRPr sz="1200">
                <a:solidFill>
                  <a:schemeClr val="tx1"/>
                </a:solidFill>
                <a:latin typeface="Times" pitchFamily="18" charset="0"/>
              </a:defRPr>
            </a:lvl1pPr>
          </a:lstStyle>
          <a:p>
            <a:pPr>
              <a:defRPr/>
            </a:pPr>
            <a:endParaRPr lang="en-US"/>
          </a:p>
        </p:txBody>
      </p:sp>
      <p:sp>
        <p:nvSpPr>
          <p:cNvPr id="167940" name="Rectangle 4">
            <a:extLst>
              <a:ext uri="{FF2B5EF4-FFF2-40B4-BE49-F238E27FC236}">
                <a16:creationId xmlns:a16="http://schemas.microsoft.com/office/drawing/2014/main" xmlns="" id="{9A836874-1FE3-46CC-932A-266107AF3ECF}"/>
              </a:ext>
            </a:extLst>
          </p:cNvPr>
          <p:cNvSpPr>
            <a:spLocks noGrp="1" noChangeArrowheads="1"/>
          </p:cNvSpPr>
          <p:nvPr>
            <p:ph type="ftr" sz="quarter" idx="2"/>
          </p:nvPr>
        </p:nvSpPr>
        <p:spPr bwMode="auto">
          <a:xfrm>
            <a:off x="0" y="9515475"/>
            <a:ext cx="2984500" cy="501650"/>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a:spcBef>
                <a:spcPct val="0"/>
              </a:spcBef>
              <a:spcAft>
                <a:spcPct val="0"/>
              </a:spcAft>
              <a:buClrTx/>
              <a:buFontTx/>
              <a:buNone/>
              <a:defRPr sz="1200">
                <a:solidFill>
                  <a:schemeClr val="tx1"/>
                </a:solidFill>
                <a:latin typeface="Times" pitchFamily="18" charset="0"/>
              </a:defRPr>
            </a:lvl1pPr>
          </a:lstStyle>
          <a:p>
            <a:pPr>
              <a:defRPr/>
            </a:pPr>
            <a:endParaRPr lang="en-US"/>
          </a:p>
        </p:txBody>
      </p:sp>
      <p:sp>
        <p:nvSpPr>
          <p:cNvPr id="167941" name="Rectangle 5">
            <a:extLst>
              <a:ext uri="{FF2B5EF4-FFF2-40B4-BE49-F238E27FC236}">
                <a16:creationId xmlns:a16="http://schemas.microsoft.com/office/drawing/2014/main" xmlns="" id="{2FD544CE-4003-481B-8792-AD5F2F6ABACF}"/>
              </a:ext>
            </a:extLst>
          </p:cNvPr>
          <p:cNvSpPr>
            <a:spLocks noGrp="1" noChangeArrowheads="1"/>
          </p:cNvSpPr>
          <p:nvPr>
            <p:ph type="sldNum" sz="quarter" idx="3"/>
          </p:nvPr>
        </p:nvSpPr>
        <p:spPr bwMode="auto">
          <a:xfrm>
            <a:off x="3898900" y="9515475"/>
            <a:ext cx="2984500" cy="501650"/>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algn="r">
              <a:spcBef>
                <a:spcPct val="0"/>
              </a:spcBef>
              <a:spcAft>
                <a:spcPct val="0"/>
              </a:spcAft>
              <a:buClrTx/>
              <a:buFontTx/>
              <a:buNone/>
              <a:defRPr sz="1200">
                <a:solidFill>
                  <a:schemeClr val="tx1"/>
                </a:solidFill>
                <a:latin typeface="Times" panose="02020603050405020304" pitchFamily="18" charset="0"/>
              </a:defRPr>
            </a:lvl1pPr>
          </a:lstStyle>
          <a:p>
            <a:pPr>
              <a:defRPr/>
            </a:pPr>
            <a:fld id="{95903D6D-89B9-473C-A6F5-A0DE8C0E9458}" type="slidenum">
              <a:rPr lang="en-US" altLang="en-US"/>
              <a:pPr>
                <a:defRPr/>
              </a:pPr>
              <a:t>‹#›</a:t>
            </a:fld>
            <a:endParaRPr lang="en-US" altLang="en-US"/>
          </a:p>
        </p:txBody>
      </p:sp>
    </p:spTree>
    <p:extLst>
      <p:ext uri="{BB962C8B-B14F-4D97-AF65-F5344CB8AC3E}">
        <p14:creationId xmlns:p14="http://schemas.microsoft.com/office/powerpoint/2010/main" val="81510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41BBE97B-083F-457B-926B-6C54C42C2878}"/>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a:spcBef>
                <a:spcPct val="0"/>
              </a:spcBef>
              <a:spcAft>
                <a:spcPct val="0"/>
              </a:spcAft>
              <a:buClrTx/>
              <a:buFontTx/>
              <a:buNone/>
              <a:defRPr sz="1200">
                <a:solidFill>
                  <a:schemeClr val="tx1"/>
                </a:solidFill>
                <a:latin typeface="Times" pitchFamily="18" charset="0"/>
              </a:defRPr>
            </a:lvl1pPr>
          </a:lstStyle>
          <a:p>
            <a:pPr>
              <a:defRPr/>
            </a:pPr>
            <a:endParaRPr lang="en-US"/>
          </a:p>
        </p:txBody>
      </p:sp>
      <p:sp>
        <p:nvSpPr>
          <p:cNvPr id="6147" name="Rectangle 3">
            <a:extLst>
              <a:ext uri="{FF2B5EF4-FFF2-40B4-BE49-F238E27FC236}">
                <a16:creationId xmlns:a16="http://schemas.microsoft.com/office/drawing/2014/main" xmlns="" id="{3E97F73D-D344-4325-95AD-0C450372E13B}"/>
              </a:ext>
            </a:extLst>
          </p:cNvPr>
          <p:cNvSpPr>
            <a:spLocks noGrp="1" noChangeArrowheads="1"/>
          </p:cNvSpPr>
          <p:nvPr>
            <p:ph type="dt" idx="1"/>
          </p:nvPr>
        </p:nvSpPr>
        <p:spPr bwMode="auto">
          <a:xfrm>
            <a:off x="3900488" y="0"/>
            <a:ext cx="2984500" cy="501650"/>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lvl1pPr algn="r">
              <a:spcBef>
                <a:spcPct val="0"/>
              </a:spcBef>
              <a:spcAft>
                <a:spcPct val="0"/>
              </a:spcAft>
              <a:buClrTx/>
              <a:buFontTx/>
              <a:buNone/>
              <a:defRPr sz="1200">
                <a:solidFill>
                  <a:schemeClr val="tx1"/>
                </a:solidFill>
                <a:latin typeface="Times" pitchFamily="18" charset="0"/>
              </a:defRPr>
            </a:lvl1pPr>
          </a:lstStyle>
          <a:p>
            <a:pPr>
              <a:defRPr/>
            </a:pPr>
            <a:endParaRPr lang="en-US"/>
          </a:p>
        </p:txBody>
      </p:sp>
      <p:sp>
        <p:nvSpPr>
          <p:cNvPr id="30724" name="Rectangle 4">
            <a:extLst>
              <a:ext uri="{FF2B5EF4-FFF2-40B4-BE49-F238E27FC236}">
                <a16:creationId xmlns:a16="http://schemas.microsoft.com/office/drawing/2014/main" xmlns="" id="{84ED8D1A-EE56-494F-9D74-50752B2FA2A7}"/>
              </a:ext>
            </a:extLst>
          </p:cNvPr>
          <p:cNvSpPr>
            <a:spLocks noGrp="1" noRot="1" noChangeAspect="1" noChangeArrowheads="1" noTextEdit="1"/>
          </p:cNvSpPr>
          <p:nvPr>
            <p:ph type="sldImg" idx="2"/>
          </p:nvPr>
        </p:nvSpPr>
        <p:spPr bwMode="auto">
          <a:xfrm>
            <a:off x="938213" y="750888"/>
            <a:ext cx="5010150"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xmlns="" id="{D19A38DD-34CB-4802-8286-91EBC1A88719}"/>
              </a:ext>
            </a:extLst>
          </p:cNvPr>
          <p:cNvSpPr>
            <a:spLocks noGrp="1" noChangeArrowheads="1"/>
          </p:cNvSpPr>
          <p:nvPr>
            <p:ph type="body" sz="quarter" idx="3"/>
          </p:nvPr>
        </p:nvSpPr>
        <p:spPr bwMode="auto">
          <a:xfrm>
            <a:off x="919163" y="4759325"/>
            <a:ext cx="5046662" cy="4508500"/>
          </a:xfrm>
          <a:prstGeom prst="rect">
            <a:avLst/>
          </a:prstGeom>
          <a:noFill/>
          <a:ln w="9525">
            <a:noFill/>
            <a:miter lim="800000"/>
            <a:headEnd/>
            <a:tailEnd/>
          </a:ln>
          <a:effectLst/>
        </p:spPr>
        <p:txBody>
          <a:bodyPr vert="horz" wrap="square" lIns="93280" tIns="46640" rIns="93280" bIns="466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xmlns="" id="{DA0FAA56-3BD1-47A8-ADDF-3A40FF5D52D5}"/>
              </a:ext>
            </a:extLst>
          </p:cNvPr>
          <p:cNvSpPr>
            <a:spLocks noGrp="1" noChangeArrowheads="1"/>
          </p:cNvSpPr>
          <p:nvPr>
            <p:ph type="ftr" sz="quarter" idx="4"/>
          </p:nvPr>
        </p:nvSpPr>
        <p:spPr bwMode="auto">
          <a:xfrm>
            <a:off x="0" y="9517063"/>
            <a:ext cx="2984500" cy="501650"/>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a:spcBef>
                <a:spcPct val="0"/>
              </a:spcBef>
              <a:spcAft>
                <a:spcPct val="0"/>
              </a:spcAft>
              <a:buClrTx/>
              <a:buFontTx/>
              <a:buNone/>
              <a:defRPr sz="1200">
                <a:solidFill>
                  <a:schemeClr val="tx1"/>
                </a:solidFill>
                <a:latin typeface="Times" pitchFamily="18" charset="0"/>
              </a:defRPr>
            </a:lvl1pPr>
          </a:lstStyle>
          <a:p>
            <a:pPr>
              <a:defRPr/>
            </a:pPr>
            <a:endParaRPr lang="en-US"/>
          </a:p>
        </p:txBody>
      </p:sp>
      <p:sp>
        <p:nvSpPr>
          <p:cNvPr id="6151" name="Rectangle 7">
            <a:extLst>
              <a:ext uri="{FF2B5EF4-FFF2-40B4-BE49-F238E27FC236}">
                <a16:creationId xmlns:a16="http://schemas.microsoft.com/office/drawing/2014/main" xmlns="" id="{664A5C35-4959-497E-B4A5-8C8DCFDD11D5}"/>
              </a:ext>
            </a:extLst>
          </p:cNvPr>
          <p:cNvSpPr>
            <a:spLocks noGrp="1" noChangeArrowheads="1"/>
          </p:cNvSpPr>
          <p:nvPr>
            <p:ph type="sldNum" sz="quarter" idx="5"/>
          </p:nvPr>
        </p:nvSpPr>
        <p:spPr bwMode="auto">
          <a:xfrm>
            <a:off x="3900488" y="9517063"/>
            <a:ext cx="2984500" cy="501650"/>
          </a:xfrm>
          <a:prstGeom prst="rect">
            <a:avLst/>
          </a:prstGeom>
          <a:noFill/>
          <a:ln w="9525">
            <a:noFill/>
            <a:miter lim="800000"/>
            <a:headEnd/>
            <a:tailEnd/>
          </a:ln>
          <a:effectLst/>
        </p:spPr>
        <p:txBody>
          <a:bodyPr vert="horz" wrap="square" lIns="93280" tIns="46640" rIns="93280" bIns="46640" numCol="1" anchor="b" anchorCtr="0" compatLnSpc="1">
            <a:prstTxWarp prst="textNoShape">
              <a:avLst/>
            </a:prstTxWarp>
          </a:bodyPr>
          <a:lstStyle>
            <a:lvl1pPr algn="r">
              <a:spcBef>
                <a:spcPct val="0"/>
              </a:spcBef>
              <a:spcAft>
                <a:spcPct val="0"/>
              </a:spcAft>
              <a:buClrTx/>
              <a:buFontTx/>
              <a:buNone/>
              <a:defRPr sz="1200">
                <a:solidFill>
                  <a:schemeClr val="tx1"/>
                </a:solidFill>
                <a:latin typeface="Times" panose="02020603050405020304" pitchFamily="18" charset="0"/>
              </a:defRPr>
            </a:lvl1pPr>
          </a:lstStyle>
          <a:p>
            <a:pPr>
              <a:defRPr/>
            </a:pPr>
            <a:fld id="{A6362FEA-CE86-485A-A245-39E7376F3E66}" type="slidenum">
              <a:rPr lang="en-US" altLang="en-US"/>
              <a:pPr>
                <a:defRPr/>
              </a:pPr>
              <a:t>‹#›</a:t>
            </a:fld>
            <a:endParaRPr lang="en-US" altLang="en-US"/>
          </a:p>
        </p:txBody>
      </p:sp>
    </p:spTree>
    <p:extLst>
      <p:ext uri="{BB962C8B-B14F-4D97-AF65-F5344CB8AC3E}">
        <p14:creationId xmlns:p14="http://schemas.microsoft.com/office/powerpoint/2010/main" val="2327868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xmlns="" id="{BC44D86B-19E6-4BC0-B73C-2646B0947D7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r>
              <a:rPr lang="en-US" altLang="en-US" sz="1200">
                <a:solidFill>
                  <a:srgbClr val="000000"/>
                </a:solidFill>
                <a:latin typeface="Times" panose="02020603050405020304" pitchFamily="18" charset="0"/>
              </a:rPr>
              <a:t>Copyright 2010 Tourism Economic, LLC</a:t>
            </a:r>
          </a:p>
        </p:txBody>
      </p:sp>
      <p:sp>
        <p:nvSpPr>
          <p:cNvPr id="33795" name="Rectangle 7">
            <a:extLst>
              <a:ext uri="{FF2B5EF4-FFF2-40B4-BE49-F238E27FC236}">
                <a16:creationId xmlns:a16="http://schemas.microsoft.com/office/drawing/2014/main" xmlns="" id="{3B84A8CC-D69E-4A04-BA25-DA431138C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fld id="{84330B0C-CA14-4FA4-915D-E4A4BBE79EFB}" type="slidenum">
              <a:rPr lang="en-US" altLang="en-US" sz="1200" smtClean="0">
                <a:solidFill>
                  <a:srgbClr val="000000"/>
                </a:solidFill>
                <a:latin typeface="Times" panose="02020603050405020304" pitchFamily="18" charset="0"/>
              </a:rPr>
              <a:pPr/>
              <a:t>1</a:t>
            </a:fld>
            <a:endParaRPr lang="en-US" altLang="en-US" sz="1200">
              <a:solidFill>
                <a:srgbClr val="000000"/>
              </a:solidFill>
              <a:latin typeface="Times" panose="02020603050405020304" pitchFamily="18" charset="0"/>
            </a:endParaRPr>
          </a:p>
        </p:txBody>
      </p:sp>
      <p:sp>
        <p:nvSpPr>
          <p:cNvPr id="33796" name="Slide Image Placeholder 1">
            <a:extLst>
              <a:ext uri="{FF2B5EF4-FFF2-40B4-BE49-F238E27FC236}">
                <a16:creationId xmlns:a16="http://schemas.microsoft.com/office/drawing/2014/main" xmlns="" id="{52677F34-FACC-47B7-92C0-7BDB52A50CBB}"/>
              </a:ext>
            </a:extLst>
          </p:cNvPr>
          <p:cNvSpPr>
            <a:spLocks noGrp="1" noRot="1" noChangeAspect="1" noChangeArrowheads="1" noTextEdit="1"/>
          </p:cNvSpPr>
          <p:nvPr>
            <p:ph type="sldImg"/>
          </p:nvPr>
        </p:nvSpPr>
        <p:spPr>
          <a:ln/>
        </p:spPr>
      </p:sp>
      <p:sp>
        <p:nvSpPr>
          <p:cNvPr id="33797" name="Notes Placeholder 2">
            <a:extLst>
              <a:ext uri="{FF2B5EF4-FFF2-40B4-BE49-F238E27FC236}">
                <a16:creationId xmlns:a16="http://schemas.microsoft.com/office/drawing/2014/main" xmlns="" id="{E4AE4EA8-480F-4BF8-829C-78B3C79BE2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a:cs typeface="ヒラギノ角ゴ Pro W3"/>
            </a:endParaRPr>
          </a:p>
        </p:txBody>
      </p:sp>
      <p:sp>
        <p:nvSpPr>
          <p:cNvPr id="33798" name="Slide Number Placeholder 3">
            <a:extLst>
              <a:ext uri="{FF2B5EF4-FFF2-40B4-BE49-F238E27FC236}">
                <a16:creationId xmlns:a16="http://schemas.microsoft.com/office/drawing/2014/main" xmlns="" id="{A28B2EE5-B6AD-4467-B9A5-9D95CDC46D65}"/>
              </a:ext>
            </a:extLst>
          </p:cNvPr>
          <p:cNvSpPr txBox="1">
            <a:spLocks noGrp="1"/>
          </p:cNvSpPr>
          <p:nvPr/>
        </p:nvSpPr>
        <p:spPr bwMode="auto">
          <a:xfrm>
            <a:off x="3900488" y="9518650"/>
            <a:ext cx="2984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23925">
              <a:defRPr sz="1400">
                <a:solidFill>
                  <a:schemeClr val="accent1"/>
                </a:solidFill>
                <a:latin typeface="Arial" panose="020B0604020202020204" pitchFamily="34" charset="0"/>
                <a:ea typeface="ヒラギノ角ゴ Pro W3"/>
                <a:cs typeface="ヒラギノ角ゴ Pro W3"/>
              </a:defRPr>
            </a:lvl1pPr>
            <a:lvl2pPr marL="709613" indent="-273050" defTabSz="923925">
              <a:defRPr sz="1400">
                <a:solidFill>
                  <a:schemeClr val="accent1"/>
                </a:solidFill>
                <a:latin typeface="Arial" panose="020B0604020202020204" pitchFamily="34" charset="0"/>
                <a:ea typeface="ヒラギノ角ゴ Pro W3"/>
                <a:cs typeface="ヒラギノ角ゴ Pro W3"/>
              </a:defRPr>
            </a:lvl2pPr>
            <a:lvl3pPr marL="1092200" indent="-219075" defTabSz="923925">
              <a:defRPr sz="1400">
                <a:solidFill>
                  <a:schemeClr val="accent1"/>
                </a:solidFill>
                <a:latin typeface="Arial" panose="020B0604020202020204" pitchFamily="34" charset="0"/>
                <a:ea typeface="ヒラギノ角ゴ Pro W3"/>
                <a:cs typeface="ヒラギノ角ゴ Pro W3"/>
              </a:defRPr>
            </a:lvl3pPr>
            <a:lvl4pPr marL="1528763" indent="-219075" defTabSz="923925">
              <a:defRPr sz="1400">
                <a:solidFill>
                  <a:schemeClr val="accent1"/>
                </a:solidFill>
                <a:latin typeface="Arial" panose="020B0604020202020204" pitchFamily="34" charset="0"/>
                <a:ea typeface="ヒラギノ角ゴ Pro W3"/>
                <a:cs typeface="ヒラギノ角ゴ Pro W3"/>
              </a:defRPr>
            </a:lvl4pPr>
            <a:lvl5pPr marL="1965325" indent="-219075" defTabSz="923925">
              <a:defRPr sz="1400">
                <a:solidFill>
                  <a:schemeClr val="accent1"/>
                </a:solidFill>
                <a:latin typeface="Arial" panose="020B0604020202020204" pitchFamily="34" charset="0"/>
                <a:ea typeface="ヒラギノ角ゴ Pro W3"/>
                <a:cs typeface="ヒラギノ角ゴ Pro W3"/>
              </a:defRPr>
            </a:lvl5pPr>
            <a:lvl6pPr marL="2422525" indent="-219075" defTabSz="923925"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879725" indent="-219075" defTabSz="923925"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336925" indent="-219075" defTabSz="923925"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794125" indent="-219075" defTabSz="923925"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pPr algn="r"/>
            <a:fld id="{4B2F218D-0CDB-4A2F-B636-3412F961ED8E}" type="slidenum">
              <a:rPr lang="en-US" altLang="en-US" sz="1200">
                <a:solidFill>
                  <a:srgbClr val="000000"/>
                </a:solidFill>
                <a:latin typeface="Times" panose="02020603050405020304" pitchFamily="18" charset="0"/>
              </a:rPr>
              <a:pPr algn="r"/>
              <a:t>1</a:t>
            </a:fld>
            <a:endParaRPr lang="en-US" altLang="en-US" sz="1200">
              <a:solidFill>
                <a:srgbClr val="000000"/>
              </a:solidFill>
              <a:latin typeface="Times" panose="02020603050405020304" pitchFamily="18" charset="0"/>
            </a:endParaRPr>
          </a:p>
        </p:txBody>
      </p:sp>
    </p:spTree>
    <p:extLst>
      <p:ext uri="{BB962C8B-B14F-4D97-AF65-F5344CB8AC3E}">
        <p14:creationId xmlns:p14="http://schemas.microsoft.com/office/powerpoint/2010/main" val="323030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768601E9-CA86-426C-AB8E-97AC533D02E9}"/>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xmlns="" id="{76F4BAA4-DC1F-4D19-B85B-F7BA3B6836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a:extLst>
              <a:ext uri="{FF2B5EF4-FFF2-40B4-BE49-F238E27FC236}">
                <a16:creationId xmlns:a16="http://schemas.microsoft.com/office/drawing/2014/main" xmlns="" id="{305A24DE-03C7-4F2E-AAD6-57FD02AA44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fld id="{56F4E347-2C54-46A1-A0DE-BE9124DADDC8}" type="slidenum">
              <a:rPr lang="en-US" altLang="en-US" sz="1200" smtClean="0">
                <a:solidFill>
                  <a:schemeClr val="tx1"/>
                </a:solidFill>
                <a:latin typeface="Times" panose="02020603050405020304" pitchFamily="18" charset="0"/>
              </a:rPr>
              <a:pPr/>
              <a:t>2</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395730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768601E9-CA86-426C-AB8E-97AC533D02E9}"/>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xmlns="" id="{76F4BAA4-DC1F-4D19-B85B-F7BA3B6836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a:extLst>
              <a:ext uri="{FF2B5EF4-FFF2-40B4-BE49-F238E27FC236}">
                <a16:creationId xmlns:a16="http://schemas.microsoft.com/office/drawing/2014/main" xmlns="" id="{305A24DE-03C7-4F2E-AAD6-57FD02AA44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fld id="{56F4E347-2C54-46A1-A0DE-BE9124DADDC8}" type="slidenum">
              <a:rPr lang="en-US" altLang="en-US" sz="1200" smtClean="0">
                <a:solidFill>
                  <a:schemeClr val="tx1"/>
                </a:solidFill>
                <a:latin typeface="Times" panose="02020603050405020304" pitchFamily="18" charset="0"/>
              </a:rPr>
              <a:pPr/>
              <a:t>3</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96107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548E7F89-C01B-4FD8-B513-A044BFAB67E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xmlns="" id="{5F6A10A3-5F66-43D1-86A1-A9128B1C35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a:extLst>
              <a:ext uri="{FF2B5EF4-FFF2-40B4-BE49-F238E27FC236}">
                <a16:creationId xmlns:a16="http://schemas.microsoft.com/office/drawing/2014/main" xmlns="" id="{DDBD44BB-02AB-427C-AE6E-3C16DE28C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fld id="{B2DD1FC5-0817-4EA8-A394-44612C54E215}" type="slidenum">
              <a:rPr lang="en-US" altLang="en-US" sz="1200" smtClean="0">
                <a:solidFill>
                  <a:schemeClr val="tx1"/>
                </a:solidFill>
                <a:latin typeface="Times" panose="02020603050405020304" pitchFamily="18" charset="0"/>
              </a:rPr>
              <a:pPr/>
              <a:t>4</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23186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548E7F89-C01B-4FD8-B513-A044BFAB67E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xmlns="" id="{5F6A10A3-5F66-43D1-86A1-A9128B1C35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a:extLst>
              <a:ext uri="{FF2B5EF4-FFF2-40B4-BE49-F238E27FC236}">
                <a16:creationId xmlns:a16="http://schemas.microsoft.com/office/drawing/2014/main" xmlns="" id="{DDBD44BB-02AB-427C-AE6E-3C16DE28C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fld id="{B2DD1FC5-0817-4EA8-A394-44612C54E215}" type="slidenum">
              <a:rPr lang="en-US" altLang="en-US" sz="1200" smtClean="0">
                <a:solidFill>
                  <a:schemeClr val="tx1"/>
                </a:solidFill>
                <a:latin typeface="Times" panose="02020603050405020304" pitchFamily="18" charset="0"/>
              </a:rPr>
              <a:pPr/>
              <a:t>5</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401767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EDA735AB-90C5-4C89-A002-636F5F9DA16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xmlns="" id="{BFD4BF1D-5D50-4800-8A5C-1EA1611BCA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1988" name="Slide Number Placeholder 3">
            <a:extLst>
              <a:ext uri="{FF2B5EF4-FFF2-40B4-BE49-F238E27FC236}">
                <a16:creationId xmlns:a16="http://schemas.microsoft.com/office/drawing/2014/main" xmlns="" id="{F25D755B-6745-48A1-8C9B-8C5D83A502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fld id="{D33E1EF8-5CEE-4356-A38C-4E6A3372B9F1}" type="slidenum">
              <a:rPr lang="en-US" altLang="en-US" sz="1200" smtClean="0">
                <a:solidFill>
                  <a:schemeClr val="tx1"/>
                </a:solidFill>
                <a:latin typeface="Times" panose="02020603050405020304" pitchFamily="18" charset="0"/>
              </a:rPr>
              <a:pPr/>
              <a:t>6</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01004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EDA735AB-90C5-4C89-A002-636F5F9DA16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xmlns="" id="{BFD4BF1D-5D50-4800-8A5C-1EA1611BCA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1988" name="Slide Number Placeholder 3">
            <a:extLst>
              <a:ext uri="{FF2B5EF4-FFF2-40B4-BE49-F238E27FC236}">
                <a16:creationId xmlns:a16="http://schemas.microsoft.com/office/drawing/2014/main" xmlns="" id="{F25D755B-6745-48A1-8C9B-8C5D83A502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fld id="{D33E1EF8-5CEE-4356-A38C-4E6A3372B9F1}" type="slidenum">
              <a:rPr lang="en-US" altLang="en-US" sz="1200" smtClean="0">
                <a:solidFill>
                  <a:schemeClr val="tx1"/>
                </a:solidFill>
                <a:latin typeface="Times" panose="02020603050405020304" pitchFamily="18" charset="0"/>
              </a:rPr>
              <a:pPr/>
              <a:t>7</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258815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A77E7D2C-31FB-4DE6-AE53-14367B5BA17C}"/>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xmlns="" id="{1C7783A9-5AEE-4CDD-A823-2D0EFBE835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a:extLst>
              <a:ext uri="{FF2B5EF4-FFF2-40B4-BE49-F238E27FC236}">
                <a16:creationId xmlns:a16="http://schemas.microsoft.com/office/drawing/2014/main" xmlns="" id="{7701D1BE-F2B8-4C12-97DC-69AA59DF8C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accent1"/>
                </a:solidFill>
                <a:latin typeface="Arial" panose="020B0604020202020204" pitchFamily="34" charset="0"/>
                <a:ea typeface="ヒラギノ角ゴ Pro W3"/>
                <a:cs typeface="ヒラギノ角ゴ Pro W3"/>
              </a:defRPr>
            </a:lvl9pPr>
          </a:lstStyle>
          <a:p>
            <a:fld id="{1B312BDD-A06B-440F-A49E-5D40BEA59655}" type="slidenum">
              <a:rPr lang="en-US" altLang="en-US" sz="1200" smtClean="0">
                <a:solidFill>
                  <a:schemeClr val="tx1"/>
                </a:solidFill>
                <a:latin typeface="Times" panose="02020603050405020304" pitchFamily="18" charset="0"/>
              </a:rPr>
              <a:pPr/>
              <a:t>8</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305978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696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6415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0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932BDB8D-85A7-447F-86CD-8746B7CBA03C}"/>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latin typeface="Times" pitchFamily="18" charset="0"/>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latin typeface="Times" pitchFamily="18" charset="0"/>
            </a:endParaRPr>
          </a:p>
        </p:txBody>
      </p:sp>
      <p:pic>
        <p:nvPicPr>
          <p:cNvPr id="4" name="Picture 7">
            <a:extLst>
              <a:ext uri="{FF2B5EF4-FFF2-40B4-BE49-F238E27FC236}">
                <a16:creationId xmlns:a16="http://schemas.microsoft.com/office/drawing/2014/main" xmlns="" id="{8C76F749-57A7-41A5-A2FC-3748C30558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7A8441AA-F3D5-4797-BD15-1819328F99C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7DE7D68E-4BDF-40CB-A4AF-38FFABE76125}"/>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latin typeface="Times" pitchFamily="18" charset="0"/>
            </a:endParaRPr>
          </a:p>
        </p:txBody>
      </p:sp>
      <p:sp>
        <p:nvSpPr>
          <p:cNvPr id="7" name="Slide Number Placeholder 3">
            <a:extLst>
              <a:ext uri="{FF2B5EF4-FFF2-40B4-BE49-F238E27FC236}">
                <a16:creationId xmlns:a16="http://schemas.microsoft.com/office/drawing/2014/main" xmlns="" id="{B5C76A30-C37A-4A97-B8F8-8ECD787235ED}"/>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F580BB35-7433-48AF-BA62-9D5C44A4D5CC}"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049100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276E121C-18AB-48D3-A2CA-89C5135788ED}"/>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latin typeface="Times" pitchFamily="18" charset="0"/>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latin typeface="Times" pitchFamily="18" charset="0"/>
            </a:endParaRPr>
          </a:p>
        </p:txBody>
      </p:sp>
      <p:pic>
        <p:nvPicPr>
          <p:cNvPr id="4" name="Picture 7">
            <a:extLst>
              <a:ext uri="{FF2B5EF4-FFF2-40B4-BE49-F238E27FC236}">
                <a16:creationId xmlns:a16="http://schemas.microsoft.com/office/drawing/2014/main" xmlns="" id="{C66214AE-8CB2-409F-9C5F-EA1310AE138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58E4FA06-AB7C-4E1A-9400-8A6C6EB6D3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4E67BC66-8700-4F28-A382-688ECFE17BF3}"/>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latin typeface="Times" pitchFamily="18" charset="0"/>
            </a:endParaRPr>
          </a:p>
        </p:txBody>
      </p:sp>
      <p:sp>
        <p:nvSpPr>
          <p:cNvPr id="7" name="Slide Number Placeholder 3">
            <a:extLst>
              <a:ext uri="{FF2B5EF4-FFF2-40B4-BE49-F238E27FC236}">
                <a16:creationId xmlns:a16="http://schemas.microsoft.com/office/drawing/2014/main" xmlns="" id="{69DD49A9-13D9-458C-B16F-2ADBE1FCDDAB}"/>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96BF6869-A43C-47A1-BC85-DD75F45D91DE}"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2439715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2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F18FEA7D-F3A8-4CFD-BB9A-9A511115EBAC}"/>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latin typeface="Times" pitchFamily="18" charset="0"/>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latin typeface="Times" pitchFamily="18" charset="0"/>
            </a:endParaRPr>
          </a:p>
        </p:txBody>
      </p:sp>
      <p:pic>
        <p:nvPicPr>
          <p:cNvPr id="4" name="Picture 7">
            <a:extLst>
              <a:ext uri="{FF2B5EF4-FFF2-40B4-BE49-F238E27FC236}">
                <a16:creationId xmlns:a16="http://schemas.microsoft.com/office/drawing/2014/main" xmlns="" id="{F177AF92-7B8E-4F7D-BD05-1DF9286EC11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998273F5-5843-4C40-882C-1C86D39972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97C4B6EC-F7E3-464F-8076-57154B36B80A}"/>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latin typeface="Times" pitchFamily="18" charset="0"/>
            </a:endParaRPr>
          </a:p>
        </p:txBody>
      </p:sp>
      <p:sp>
        <p:nvSpPr>
          <p:cNvPr id="7" name="Slide Number Placeholder 3">
            <a:extLst>
              <a:ext uri="{FF2B5EF4-FFF2-40B4-BE49-F238E27FC236}">
                <a16:creationId xmlns:a16="http://schemas.microsoft.com/office/drawing/2014/main" xmlns="" id="{7F4120FA-35AC-487A-A983-B99D77EB7544}"/>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3E7A5909-3321-435E-9E9C-178F8CDE4795}"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1812760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23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35AE46BA-BFA5-48F0-A26B-EC758550A709}"/>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latin typeface="Times" pitchFamily="18" charset="0"/>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latin typeface="Times" pitchFamily="18" charset="0"/>
            </a:endParaRPr>
          </a:p>
        </p:txBody>
      </p:sp>
      <p:pic>
        <p:nvPicPr>
          <p:cNvPr id="4" name="Picture 7">
            <a:extLst>
              <a:ext uri="{FF2B5EF4-FFF2-40B4-BE49-F238E27FC236}">
                <a16:creationId xmlns:a16="http://schemas.microsoft.com/office/drawing/2014/main" xmlns="" id="{0E4ED534-05CF-4D26-BF48-B888784162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13DE8775-0AEA-4D34-B6A3-C5E9AC981D2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7863E365-C1F0-4F19-B140-DBC5AAA12B78}"/>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latin typeface="Times" pitchFamily="18" charset="0"/>
            </a:endParaRPr>
          </a:p>
        </p:txBody>
      </p:sp>
      <p:sp>
        <p:nvSpPr>
          <p:cNvPr id="7" name="Slide Number Placeholder 3">
            <a:extLst>
              <a:ext uri="{FF2B5EF4-FFF2-40B4-BE49-F238E27FC236}">
                <a16:creationId xmlns:a16="http://schemas.microsoft.com/office/drawing/2014/main" xmlns="" id="{D2D01255-121D-4769-9D1E-1F7FC6E9E04C}"/>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F070BE3D-ED37-4150-B22E-E1462DAF3B95}"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824571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24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FEA78889-9242-44C6-B5B8-974EE1510E75}"/>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latin typeface="Times" pitchFamily="18" charset="0"/>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latin typeface="Times" pitchFamily="18" charset="0"/>
            </a:endParaRPr>
          </a:p>
        </p:txBody>
      </p:sp>
      <p:pic>
        <p:nvPicPr>
          <p:cNvPr id="4" name="Picture 7">
            <a:extLst>
              <a:ext uri="{FF2B5EF4-FFF2-40B4-BE49-F238E27FC236}">
                <a16:creationId xmlns:a16="http://schemas.microsoft.com/office/drawing/2014/main" xmlns="" id="{DF235B4D-0E73-4796-B763-74FF25AAD4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53C79340-35FE-44CE-A887-F1671F6BCC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05B3A015-671B-4FCF-99F2-B48EAC0A1735}"/>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latin typeface="Times" pitchFamily="18" charset="0"/>
            </a:endParaRPr>
          </a:p>
        </p:txBody>
      </p:sp>
      <p:sp>
        <p:nvSpPr>
          <p:cNvPr id="7" name="Slide Number Placeholder 3">
            <a:extLst>
              <a:ext uri="{FF2B5EF4-FFF2-40B4-BE49-F238E27FC236}">
                <a16:creationId xmlns:a16="http://schemas.microsoft.com/office/drawing/2014/main" xmlns="" id="{A3A2567B-01A9-401B-9230-7E18D22B939E}"/>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272492DF-1AD3-4EAE-860E-5955C8038691}"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899562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25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8ED9EDEA-2CB2-44E5-9644-209309C25B29}"/>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latin typeface="Times" pitchFamily="18" charset="0"/>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latin typeface="Times" pitchFamily="18" charset="0"/>
            </a:endParaRPr>
          </a:p>
        </p:txBody>
      </p:sp>
      <p:pic>
        <p:nvPicPr>
          <p:cNvPr id="4" name="Picture 7">
            <a:extLst>
              <a:ext uri="{FF2B5EF4-FFF2-40B4-BE49-F238E27FC236}">
                <a16:creationId xmlns:a16="http://schemas.microsoft.com/office/drawing/2014/main" xmlns="" id="{92227043-4114-4642-A693-DC93E75EE5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CCE295CB-C69C-4BB2-97CF-C2796879C3F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DA14F1D4-C21F-4490-AA29-C6636BA3F3A3}"/>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latin typeface="Times" pitchFamily="18" charset="0"/>
            </a:endParaRPr>
          </a:p>
        </p:txBody>
      </p:sp>
      <p:sp>
        <p:nvSpPr>
          <p:cNvPr id="7" name="Slide Number Placeholder 3">
            <a:extLst>
              <a:ext uri="{FF2B5EF4-FFF2-40B4-BE49-F238E27FC236}">
                <a16:creationId xmlns:a16="http://schemas.microsoft.com/office/drawing/2014/main" xmlns="" id="{E1E79D05-10C3-4D87-A311-7BCE189CF592}"/>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287239A8-F37A-4ADE-BCB5-5FE072D895D0}"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571430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xmlns="" id="{25D9ACFA-8D48-4CD2-8F1B-5A4E91E5B5B7}"/>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eaLnBrk="1" hangingPunct="1">
              <a:spcBef>
                <a:spcPct val="50000"/>
              </a:spcBef>
              <a:defRPr/>
            </a:pPr>
            <a:r>
              <a:rPr lang="en-US" altLang="en-US" sz="1800" b="0">
                <a:solidFill>
                  <a:srgbClr val="404040"/>
                </a:solidFill>
                <a:latin typeface="Times" pitchFamily="18" charset="0"/>
              </a:rPr>
              <a:t>     </a:t>
            </a:r>
          </a:p>
          <a:p>
            <a:pPr eaLnBrk="1" hangingPunct="1">
              <a:spcBef>
                <a:spcPct val="50000"/>
              </a:spcBef>
              <a:defRPr/>
            </a:pPr>
            <a:endParaRPr lang="en-US" altLang="en-US" sz="1800" b="0">
              <a:solidFill>
                <a:srgbClr val="404040"/>
              </a:solidFill>
              <a:latin typeface="Times" pitchFamily="18" charset="0"/>
            </a:endParaRPr>
          </a:p>
        </p:txBody>
      </p:sp>
      <p:pic>
        <p:nvPicPr>
          <p:cNvPr id="4" name="Picture 9">
            <a:extLst>
              <a:ext uri="{FF2B5EF4-FFF2-40B4-BE49-F238E27FC236}">
                <a16:creationId xmlns:a16="http://schemas.microsoft.com/office/drawing/2014/main" xmlns="" id="{9BFCAE78-9C3B-4C73-BA67-9E3F5C39F3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xmlns="" id="{B791C626-C5AB-48A3-8C43-7D005ACC94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667000"/>
            <a:ext cx="8534400" cy="914400"/>
          </a:xfrm>
        </p:spPr>
        <p:txBody>
          <a:bodyPr/>
          <a:lstStyle>
            <a:lvl1pPr algn="ctr">
              <a:defRPr b="1">
                <a:solidFill>
                  <a:srgbClr val="FFFFFF"/>
                </a:solidFill>
              </a:defRPr>
            </a:lvl1pPr>
          </a:lstStyle>
          <a:p>
            <a:r>
              <a:rPr lang="en-GB" dirty="0"/>
              <a:t>Click to edit</a:t>
            </a:r>
            <a:endParaRPr lang="en-US" dirty="0"/>
          </a:p>
        </p:txBody>
      </p:sp>
    </p:spTree>
    <p:extLst>
      <p:ext uri="{BB962C8B-B14F-4D97-AF65-F5344CB8AC3E}">
        <p14:creationId xmlns:p14="http://schemas.microsoft.com/office/powerpoint/2010/main" val="402198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63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8511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908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5641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421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7998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565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92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776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32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2628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07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20701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28600"/>
            <a:ext cx="60579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60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able Placeholder 2"/>
          <p:cNvSpPr>
            <a:spLocks noGrp="1"/>
          </p:cNvSpPr>
          <p:nvPr>
            <p:ph type="tbl" idx="1"/>
          </p:nvPr>
        </p:nvSpPr>
        <p:spPr>
          <a:xfrm>
            <a:off x="395288" y="981075"/>
            <a:ext cx="8280400" cy="5327650"/>
          </a:xfrm>
        </p:spPr>
        <p:txBody>
          <a:bodyPr/>
          <a:lstStyle/>
          <a:p>
            <a:pPr lvl="0"/>
            <a:endParaRPr lang="en-US" noProof="0"/>
          </a:p>
        </p:txBody>
      </p:sp>
    </p:spTree>
    <p:extLst>
      <p:ext uri="{BB962C8B-B14F-4D97-AF65-F5344CB8AC3E}">
        <p14:creationId xmlns:p14="http://schemas.microsoft.com/office/powerpoint/2010/main" val="2882421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68101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620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3390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537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696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929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92927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627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4435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3438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261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1680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55300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868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37017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396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55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590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4681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637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4297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7240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697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20701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28600"/>
            <a:ext cx="60579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647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able Placeholder 2"/>
          <p:cNvSpPr>
            <a:spLocks noGrp="1"/>
          </p:cNvSpPr>
          <p:nvPr>
            <p:ph type="tbl" idx="1"/>
          </p:nvPr>
        </p:nvSpPr>
        <p:spPr>
          <a:xfrm>
            <a:off x="395288" y="981075"/>
            <a:ext cx="8280400" cy="5327650"/>
          </a:xfrm>
        </p:spPr>
        <p:txBody>
          <a:bodyPr/>
          <a:lstStyle/>
          <a:p>
            <a:pPr lvl="0"/>
            <a:endParaRPr lang="en-US" noProof="0"/>
          </a:p>
        </p:txBody>
      </p:sp>
    </p:spTree>
    <p:extLst>
      <p:ext uri="{BB962C8B-B14F-4D97-AF65-F5344CB8AC3E}">
        <p14:creationId xmlns:p14="http://schemas.microsoft.com/office/powerpoint/2010/main" val="748275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12020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470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0960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414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460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339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2281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53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460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4311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444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20701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28600"/>
            <a:ext cx="60579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7104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able Placeholder 2"/>
          <p:cNvSpPr>
            <a:spLocks noGrp="1"/>
          </p:cNvSpPr>
          <p:nvPr>
            <p:ph type="tbl" idx="1"/>
          </p:nvPr>
        </p:nvSpPr>
        <p:spPr>
          <a:xfrm>
            <a:off x="395288" y="981075"/>
            <a:ext cx="8280400" cy="5327650"/>
          </a:xfrm>
        </p:spPr>
        <p:txBody>
          <a:bodyPr/>
          <a:lstStyle/>
          <a:p>
            <a:pPr lvl="0"/>
            <a:endParaRPr lang="en-US" noProof="0"/>
          </a:p>
        </p:txBody>
      </p:sp>
    </p:spTree>
    <p:extLst>
      <p:ext uri="{BB962C8B-B14F-4D97-AF65-F5344CB8AC3E}">
        <p14:creationId xmlns:p14="http://schemas.microsoft.com/office/powerpoint/2010/main" val="4003665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a:extLst>
              <a:ext uri="{FF2B5EF4-FFF2-40B4-BE49-F238E27FC236}">
                <a16:creationId xmlns:a16="http://schemas.microsoft.com/office/drawing/2014/main" xmlns="" id="{2221F725-52FD-475A-84E1-3D6764D7423E}"/>
              </a:ext>
            </a:extLst>
          </p:cNvPr>
          <p:cNvSpPr>
            <a:spLocks noGrp="1" noChangeArrowheads="1"/>
          </p:cNvSpPr>
          <p:nvPr>
            <p:ph type="sldNum" sz="quarter" idx="10"/>
          </p:nvPr>
        </p:nvSpPr>
        <p:spPr>
          <a:ln/>
        </p:spPr>
        <p:txBody>
          <a:bodyPr/>
          <a:lstStyle>
            <a:lvl1pPr>
              <a:defRPr/>
            </a:lvl1pPr>
          </a:lstStyle>
          <a:p>
            <a:pPr>
              <a:defRPr/>
            </a:pPr>
            <a:fld id="{F914A962-B20F-4A40-8244-A1A7B219B5CB}" type="slidenum">
              <a:rPr lang="en-GB" altLang="en-US"/>
              <a:pPr>
                <a:defRPr/>
              </a:pPr>
              <a:t>‹#›</a:t>
            </a:fld>
            <a:endParaRPr lang="en-GB" altLang="en-US"/>
          </a:p>
        </p:txBody>
      </p:sp>
    </p:spTree>
    <p:extLst>
      <p:ext uri="{BB962C8B-B14F-4D97-AF65-F5344CB8AC3E}">
        <p14:creationId xmlns:p14="http://schemas.microsoft.com/office/powerpoint/2010/main" val="306261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37371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EC5802EF-F186-48DC-93BC-E7831FAD519D}"/>
              </a:ext>
            </a:extLst>
          </p:cNvPr>
          <p:cNvSpPr>
            <a:spLocks noGrp="1" noChangeArrowheads="1"/>
          </p:cNvSpPr>
          <p:nvPr>
            <p:ph type="sldNum" sz="quarter" idx="10"/>
          </p:nvPr>
        </p:nvSpPr>
        <p:spPr>
          <a:ln/>
        </p:spPr>
        <p:txBody>
          <a:bodyPr/>
          <a:lstStyle>
            <a:lvl1pPr>
              <a:defRPr/>
            </a:lvl1pPr>
          </a:lstStyle>
          <a:p>
            <a:pPr>
              <a:defRPr/>
            </a:pPr>
            <a:fld id="{AA80DA87-C736-42E0-A7A8-978172F77CBE}" type="slidenum">
              <a:rPr lang="en-GB" altLang="en-US"/>
              <a:pPr>
                <a:defRPr/>
              </a:pPr>
              <a:t>‹#›</a:t>
            </a:fld>
            <a:endParaRPr lang="en-GB" altLang="en-US"/>
          </a:p>
        </p:txBody>
      </p:sp>
    </p:spTree>
    <p:extLst>
      <p:ext uri="{BB962C8B-B14F-4D97-AF65-F5344CB8AC3E}">
        <p14:creationId xmlns:p14="http://schemas.microsoft.com/office/powerpoint/2010/main" val="385841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xmlns="" id="{70E7C1CB-0D44-457A-BF8D-78C5ADE337B1}"/>
              </a:ext>
            </a:extLst>
          </p:cNvPr>
          <p:cNvSpPr>
            <a:spLocks noGrp="1" noChangeArrowheads="1"/>
          </p:cNvSpPr>
          <p:nvPr>
            <p:ph type="sldNum" sz="quarter" idx="10"/>
          </p:nvPr>
        </p:nvSpPr>
        <p:spPr>
          <a:ln/>
        </p:spPr>
        <p:txBody>
          <a:bodyPr/>
          <a:lstStyle>
            <a:lvl1pPr>
              <a:defRPr/>
            </a:lvl1pPr>
          </a:lstStyle>
          <a:p>
            <a:pPr>
              <a:defRPr/>
            </a:pPr>
            <a:fld id="{976BBF89-B16D-4281-AA2C-9EB90D148B66}" type="slidenum">
              <a:rPr lang="en-GB" altLang="en-US"/>
              <a:pPr>
                <a:defRPr/>
              </a:pPr>
              <a:t>‹#›</a:t>
            </a:fld>
            <a:endParaRPr lang="en-GB" altLang="en-US"/>
          </a:p>
        </p:txBody>
      </p:sp>
    </p:spTree>
    <p:extLst>
      <p:ext uri="{BB962C8B-B14F-4D97-AF65-F5344CB8AC3E}">
        <p14:creationId xmlns:p14="http://schemas.microsoft.com/office/powerpoint/2010/main" val="4580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xmlns="" id="{684D52DC-0766-4717-9254-32951933B48C}"/>
              </a:ext>
            </a:extLst>
          </p:cNvPr>
          <p:cNvSpPr>
            <a:spLocks noGrp="1" noChangeArrowheads="1"/>
          </p:cNvSpPr>
          <p:nvPr>
            <p:ph type="sldNum" sz="quarter" idx="10"/>
          </p:nvPr>
        </p:nvSpPr>
        <p:spPr>
          <a:ln/>
        </p:spPr>
        <p:txBody>
          <a:bodyPr/>
          <a:lstStyle>
            <a:lvl1pPr>
              <a:defRPr/>
            </a:lvl1pPr>
          </a:lstStyle>
          <a:p>
            <a:pPr>
              <a:defRPr/>
            </a:pPr>
            <a:fld id="{172BF381-AEBF-4BFF-9335-19881D963D90}" type="slidenum">
              <a:rPr lang="en-GB" altLang="en-US"/>
              <a:pPr>
                <a:defRPr/>
              </a:pPr>
              <a:t>‹#›</a:t>
            </a:fld>
            <a:endParaRPr lang="en-GB" altLang="en-US"/>
          </a:p>
        </p:txBody>
      </p:sp>
    </p:spTree>
    <p:extLst>
      <p:ext uri="{BB962C8B-B14F-4D97-AF65-F5344CB8AC3E}">
        <p14:creationId xmlns:p14="http://schemas.microsoft.com/office/powerpoint/2010/main" val="3439366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Offset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3168600" cy="532765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635896" y="981075"/>
            <a:ext cx="5039792"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a:extLst>
              <a:ext uri="{FF2B5EF4-FFF2-40B4-BE49-F238E27FC236}">
                <a16:creationId xmlns:a16="http://schemas.microsoft.com/office/drawing/2014/main" xmlns="" id="{0E112592-64BD-4734-8676-E7CAFB96615F}"/>
              </a:ext>
            </a:extLst>
          </p:cNvPr>
          <p:cNvSpPr>
            <a:spLocks noGrp="1" noChangeArrowheads="1"/>
          </p:cNvSpPr>
          <p:nvPr>
            <p:ph type="sldNum" sz="quarter" idx="10"/>
          </p:nvPr>
        </p:nvSpPr>
        <p:spPr>
          <a:ln/>
        </p:spPr>
        <p:txBody>
          <a:bodyPr/>
          <a:lstStyle>
            <a:lvl1pPr>
              <a:defRPr/>
            </a:lvl1pPr>
          </a:lstStyle>
          <a:p>
            <a:pPr>
              <a:defRPr/>
            </a:pPr>
            <a:fld id="{38F3C4F2-16AF-4D65-83C7-1275D0E1E5F4}" type="slidenum">
              <a:rPr lang="en-GB" altLang="en-US"/>
              <a:pPr>
                <a:defRPr/>
              </a:pPr>
              <a:t>‹#›</a:t>
            </a:fld>
            <a:endParaRPr lang="en-GB" altLang="en-US"/>
          </a:p>
        </p:txBody>
      </p:sp>
    </p:spTree>
    <p:extLst>
      <p:ext uri="{BB962C8B-B14F-4D97-AF65-F5344CB8AC3E}">
        <p14:creationId xmlns:p14="http://schemas.microsoft.com/office/powerpoint/2010/main" val="1647614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xmlns="" id="{53228E38-54C0-4368-A929-C52C17018E8D}"/>
              </a:ext>
            </a:extLst>
          </p:cNvPr>
          <p:cNvSpPr>
            <a:spLocks noGrp="1" noChangeArrowheads="1"/>
          </p:cNvSpPr>
          <p:nvPr>
            <p:ph type="sldNum" sz="quarter" idx="10"/>
          </p:nvPr>
        </p:nvSpPr>
        <p:spPr>
          <a:ln/>
        </p:spPr>
        <p:txBody>
          <a:bodyPr/>
          <a:lstStyle>
            <a:lvl1pPr>
              <a:defRPr/>
            </a:lvl1pPr>
          </a:lstStyle>
          <a:p>
            <a:pPr>
              <a:defRPr/>
            </a:pPr>
            <a:fld id="{DA50FF06-C93E-4511-B416-62C528585731}" type="slidenum">
              <a:rPr lang="en-GB" altLang="en-US"/>
              <a:pPr>
                <a:defRPr/>
              </a:pPr>
              <a:t>‹#›</a:t>
            </a:fld>
            <a:endParaRPr lang="en-GB" altLang="en-US"/>
          </a:p>
        </p:txBody>
      </p:sp>
    </p:spTree>
    <p:extLst>
      <p:ext uri="{BB962C8B-B14F-4D97-AF65-F5344CB8AC3E}">
        <p14:creationId xmlns:p14="http://schemas.microsoft.com/office/powerpoint/2010/main" val="1412675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xmlns="" id="{66990F09-694F-40DE-8E84-3ED0082FE494}"/>
              </a:ext>
            </a:extLst>
          </p:cNvPr>
          <p:cNvSpPr>
            <a:spLocks noGrp="1" noChangeArrowheads="1"/>
          </p:cNvSpPr>
          <p:nvPr>
            <p:ph type="sldNum" sz="quarter" idx="10"/>
          </p:nvPr>
        </p:nvSpPr>
        <p:spPr>
          <a:ln/>
        </p:spPr>
        <p:txBody>
          <a:bodyPr/>
          <a:lstStyle>
            <a:lvl1pPr>
              <a:defRPr/>
            </a:lvl1pPr>
          </a:lstStyle>
          <a:p>
            <a:pPr>
              <a:defRPr/>
            </a:pPr>
            <a:fld id="{3DFBCDCF-17C8-48E4-AB28-71CFF2B2DDFC}" type="slidenum">
              <a:rPr lang="en-GB" altLang="en-US"/>
              <a:pPr>
                <a:defRPr/>
              </a:pPr>
              <a:t>‹#›</a:t>
            </a:fld>
            <a:endParaRPr lang="en-GB" altLang="en-US"/>
          </a:p>
        </p:txBody>
      </p:sp>
    </p:spTree>
    <p:extLst>
      <p:ext uri="{BB962C8B-B14F-4D97-AF65-F5344CB8AC3E}">
        <p14:creationId xmlns:p14="http://schemas.microsoft.com/office/powerpoint/2010/main" val="3438868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C270DA64-0B37-4D06-A7D1-2B0021B5E8D7}"/>
              </a:ext>
            </a:extLst>
          </p:cNvPr>
          <p:cNvSpPr>
            <a:spLocks noGrp="1" noChangeArrowheads="1"/>
          </p:cNvSpPr>
          <p:nvPr>
            <p:ph type="sldNum" sz="quarter" idx="10"/>
          </p:nvPr>
        </p:nvSpPr>
        <p:spPr>
          <a:ln/>
        </p:spPr>
        <p:txBody>
          <a:bodyPr/>
          <a:lstStyle>
            <a:lvl1pPr>
              <a:defRPr/>
            </a:lvl1pPr>
          </a:lstStyle>
          <a:p>
            <a:pPr>
              <a:defRPr/>
            </a:pPr>
            <a:fld id="{22B1482B-91BF-4529-B864-04F8F60CC7C4}" type="slidenum">
              <a:rPr lang="en-GB" altLang="en-US"/>
              <a:pPr>
                <a:defRPr/>
              </a:pPr>
              <a:t>‹#›</a:t>
            </a:fld>
            <a:endParaRPr lang="en-GB" altLang="en-US"/>
          </a:p>
        </p:txBody>
      </p:sp>
    </p:spTree>
    <p:extLst>
      <p:ext uri="{BB962C8B-B14F-4D97-AF65-F5344CB8AC3E}">
        <p14:creationId xmlns:p14="http://schemas.microsoft.com/office/powerpoint/2010/main" val="3638813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0F24391F-AF0C-4D56-855B-A1D0C7534354}"/>
              </a:ext>
            </a:extLst>
          </p:cNvPr>
          <p:cNvSpPr>
            <a:spLocks noGrp="1" noChangeArrowheads="1"/>
          </p:cNvSpPr>
          <p:nvPr>
            <p:ph type="sldNum" sz="quarter" idx="10"/>
          </p:nvPr>
        </p:nvSpPr>
        <p:spPr>
          <a:ln/>
        </p:spPr>
        <p:txBody>
          <a:bodyPr/>
          <a:lstStyle>
            <a:lvl1pPr>
              <a:defRPr/>
            </a:lvl1pPr>
          </a:lstStyle>
          <a:p>
            <a:pPr>
              <a:defRPr/>
            </a:pPr>
            <a:fld id="{11951555-3B1C-4A0F-8E5C-CFC6223445D7}" type="slidenum">
              <a:rPr lang="en-GB" altLang="en-US"/>
              <a:pPr>
                <a:defRPr/>
              </a:pPr>
              <a:t>‹#›</a:t>
            </a:fld>
            <a:endParaRPr lang="en-GB" altLang="en-US"/>
          </a:p>
        </p:txBody>
      </p:sp>
    </p:spTree>
    <p:extLst>
      <p:ext uri="{BB962C8B-B14F-4D97-AF65-F5344CB8AC3E}">
        <p14:creationId xmlns:p14="http://schemas.microsoft.com/office/powerpoint/2010/main" val="1898327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3F19468E-5937-43C9-AC0C-6C071C23DDF9}"/>
              </a:ext>
            </a:extLst>
          </p:cNvPr>
          <p:cNvSpPr>
            <a:spLocks noGrp="1" noChangeArrowheads="1"/>
          </p:cNvSpPr>
          <p:nvPr>
            <p:ph type="sldNum" sz="quarter" idx="10"/>
          </p:nvPr>
        </p:nvSpPr>
        <p:spPr>
          <a:ln/>
        </p:spPr>
        <p:txBody>
          <a:bodyPr/>
          <a:lstStyle>
            <a:lvl1pPr>
              <a:defRPr/>
            </a:lvl1pPr>
          </a:lstStyle>
          <a:p>
            <a:pPr>
              <a:defRPr/>
            </a:pPr>
            <a:fld id="{DA0C6E0F-95A9-49FE-A38A-03956E090A4B}" type="slidenum">
              <a:rPr lang="en-GB" altLang="en-US"/>
              <a:pPr>
                <a:defRPr/>
              </a:pPr>
              <a:t>‹#›</a:t>
            </a:fld>
            <a:endParaRPr lang="en-GB" altLang="en-US"/>
          </a:p>
        </p:txBody>
      </p:sp>
    </p:spTree>
    <p:extLst>
      <p:ext uri="{BB962C8B-B14F-4D97-AF65-F5344CB8AC3E}">
        <p14:creationId xmlns:p14="http://schemas.microsoft.com/office/powerpoint/2010/main" val="2717204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10F77A2B-1745-4E31-8A4D-8DB439FF3FCF}"/>
              </a:ext>
            </a:extLst>
          </p:cNvPr>
          <p:cNvSpPr>
            <a:spLocks noGrp="1" noChangeArrowheads="1"/>
          </p:cNvSpPr>
          <p:nvPr>
            <p:ph type="sldNum" sz="quarter" idx="10"/>
          </p:nvPr>
        </p:nvSpPr>
        <p:spPr>
          <a:ln/>
        </p:spPr>
        <p:txBody>
          <a:bodyPr/>
          <a:lstStyle>
            <a:lvl1pPr>
              <a:defRPr/>
            </a:lvl1pPr>
          </a:lstStyle>
          <a:p>
            <a:pPr>
              <a:defRPr/>
            </a:pPr>
            <a:fld id="{AD0EB2A7-02E2-4E43-9509-D8D54A86BEE4}" type="slidenum">
              <a:rPr lang="en-GB" altLang="en-US"/>
              <a:pPr>
                <a:defRPr/>
              </a:pPr>
              <a:t>‹#›</a:t>
            </a:fld>
            <a:endParaRPr lang="en-GB" altLang="en-US"/>
          </a:p>
        </p:txBody>
      </p:sp>
    </p:spTree>
    <p:extLst>
      <p:ext uri="{BB962C8B-B14F-4D97-AF65-F5344CB8AC3E}">
        <p14:creationId xmlns:p14="http://schemas.microsoft.com/office/powerpoint/2010/main" val="426240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644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20701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28600"/>
            <a:ext cx="60579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A979E742-AA38-4B26-9B9E-0608448D9B98}"/>
              </a:ext>
            </a:extLst>
          </p:cNvPr>
          <p:cNvSpPr>
            <a:spLocks noGrp="1" noChangeArrowheads="1"/>
          </p:cNvSpPr>
          <p:nvPr>
            <p:ph type="sldNum" sz="quarter" idx="10"/>
          </p:nvPr>
        </p:nvSpPr>
        <p:spPr>
          <a:ln/>
        </p:spPr>
        <p:txBody>
          <a:bodyPr/>
          <a:lstStyle>
            <a:lvl1pPr>
              <a:defRPr/>
            </a:lvl1pPr>
          </a:lstStyle>
          <a:p>
            <a:pPr>
              <a:defRPr/>
            </a:pPr>
            <a:fld id="{DF5DF2FB-4541-46AA-90F5-6AD802648AE5}" type="slidenum">
              <a:rPr lang="en-GB" altLang="en-US"/>
              <a:pPr>
                <a:defRPr/>
              </a:pPr>
              <a:t>‹#›</a:t>
            </a:fld>
            <a:endParaRPr lang="en-GB" altLang="en-US"/>
          </a:p>
        </p:txBody>
      </p:sp>
    </p:spTree>
    <p:extLst>
      <p:ext uri="{BB962C8B-B14F-4D97-AF65-F5344CB8AC3E}">
        <p14:creationId xmlns:p14="http://schemas.microsoft.com/office/powerpoint/2010/main" val="2879746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able Placeholder 2"/>
          <p:cNvSpPr>
            <a:spLocks noGrp="1"/>
          </p:cNvSpPr>
          <p:nvPr>
            <p:ph type="tbl" idx="1"/>
          </p:nvPr>
        </p:nvSpPr>
        <p:spPr>
          <a:xfrm>
            <a:off x="395288" y="981075"/>
            <a:ext cx="8280400" cy="5327650"/>
          </a:xfrm>
        </p:spPr>
        <p:txBody>
          <a:bodyPr/>
          <a:lstStyle/>
          <a:p>
            <a:pPr lvl="0"/>
            <a:endParaRPr lang="en-US" noProof="0"/>
          </a:p>
        </p:txBody>
      </p:sp>
      <p:sp>
        <p:nvSpPr>
          <p:cNvPr id="4" name="Rectangle 9">
            <a:extLst>
              <a:ext uri="{FF2B5EF4-FFF2-40B4-BE49-F238E27FC236}">
                <a16:creationId xmlns:a16="http://schemas.microsoft.com/office/drawing/2014/main" xmlns="" id="{34BA9716-7B79-4030-AABD-9B1A5E07B725}"/>
              </a:ext>
            </a:extLst>
          </p:cNvPr>
          <p:cNvSpPr>
            <a:spLocks noGrp="1" noChangeArrowheads="1"/>
          </p:cNvSpPr>
          <p:nvPr>
            <p:ph type="sldNum" sz="quarter" idx="10"/>
          </p:nvPr>
        </p:nvSpPr>
        <p:spPr>
          <a:ln/>
        </p:spPr>
        <p:txBody>
          <a:bodyPr/>
          <a:lstStyle>
            <a:lvl1pPr>
              <a:defRPr/>
            </a:lvl1pPr>
          </a:lstStyle>
          <a:p>
            <a:pPr>
              <a:defRPr/>
            </a:pPr>
            <a:fld id="{04FFE540-B031-4C86-BB78-031D96578920}" type="slidenum">
              <a:rPr lang="en-GB" altLang="en-US"/>
              <a:pPr>
                <a:defRPr/>
              </a:pPr>
              <a:t>‹#›</a:t>
            </a:fld>
            <a:endParaRPr lang="en-GB" altLang="en-US"/>
          </a:p>
        </p:txBody>
      </p:sp>
    </p:spTree>
    <p:extLst>
      <p:ext uri="{BB962C8B-B14F-4D97-AF65-F5344CB8AC3E}">
        <p14:creationId xmlns:p14="http://schemas.microsoft.com/office/powerpoint/2010/main" val="2664806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a:extLst>
              <a:ext uri="{FF2B5EF4-FFF2-40B4-BE49-F238E27FC236}">
                <a16:creationId xmlns:a16="http://schemas.microsoft.com/office/drawing/2014/main" xmlns="" id="{9BB53DBD-04CC-4DF9-BDFD-75DF01840DEA}"/>
              </a:ext>
            </a:extLst>
          </p:cNvPr>
          <p:cNvSpPr>
            <a:spLocks noGrp="1" noChangeArrowheads="1"/>
          </p:cNvSpPr>
          <p:nvPr>
            <p:ph type="sldNum" sz="quarter" idx="10"/>
          </p:nvPr>
        </p:nvSpPr>
        <p:spPr>
          <a:ln/>
        </p:spPr>
        <p:txBody>
          <a:bodyPr/>
          <a:lstStyle>
            <a:lvl1pPr>
              <a:defRPr/>
            </a:lvl1pPr>
          </a:lstStyle>
          <a:p>
            <a:pPr>
              <a:defRPr/>
            </a:pPr>
            <a:fld id="{79B9F316-DBE7-4C3E-BCE1-86FA9C9A7C68}" type="slidenum">
              <a:rPr lang="en-GB" altLang="en-US"/>
              <a:pPr>
                <a:defRPr/>
              </a:pPr>
              <a:t>‹#›</a:t>
            </a:fld>
            <a:endParaRPr lang="en-GB" altLang="en-US"/>
          </a:p>
        </p:txBody>
      </p:sp>
    </p:spTree>
    <p:extLst>
      <p:ext uri="{BB962C8B-B14F-4D97-AF65-F5344CB8AC3E}">
        <p14:creationId xmlns:p14="http://schemas.microsoft.com/office/powerpoint/2010/main" val="4151602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FC45388D-0AC1-4D44-92F9-50854953A5D9}"/>
              </a:ext>
            </a:extLst>
          </p:cNvPr>
          <p:cNvSpPr>
            <a:spLocks noGrp="1" noChangeArrowheads="1"/>
          </p:cNvSpPr>
          <p:nvPr>
            <p:ph type="sldNum" sz="quarter" idx="10"/>
          </p:nvPr>
        </p:nvSpPr>
        <p:spPr>
          <a:ln/>
        </p:spPr>
        <p:txBody>
          <a:bodyPr/>
          <a:lstStyle>
            <a:lvl1pPr>
              <a:defRPr/>
            </a:lvl1pPr>
          </a:lstStyle>
          <a:p>
            <a:pPr>
              <a:defRPr/>
            </a:pPr>
            <a:fld id="{CD9697C1-AC47-4771-B7A2-A7EF4FECBA88}" type="slidenum">
              <a:rPr lang="en-GB" altLang="en-US"/>
              <a:pPr>
                <a:defRPr/>
              </a:pPr>
              <a:t>‹#›</a:t>
            </a:fld>
            <a:endParaRPr lang="en-GB" altLang="en-US"/>
          </a:p>
        </p:txBody>
      </p:sp>
    </p:spTree>
    <p:extLst>
      <p:ext uri="{BB962C8B-B14F-4D97-AF65-F5344CB8AC3E}">
        <p14:creationId xmlns:p14="http://schemas.microsoft.com/office/powerpoint/2010/main" val="3678944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xmlns="" id="{F699FBE6-1579-4088-9A7D-DB33FECEE373}"/>
              </a:ext>
            </a:extLst>
          </p:cNvPr>
          <p:cNvSpPr>
            <a:spLocks noGrp="1" noChangeArrowheads="1"/>
          </p:cNvSpPr>
          <p:nvPr>
            <p:ph type="sldNum" sz="quarter" idx="10"/>
          </p:nvPr>
        </p:nvSpPr>
        <p:spPr>
          <a:ln/>
        </p:spPr>
        <p:txBody>
          <a:bodyPr/>
          <a:lstStyle>
            <a:lvl1pPr>
              <a:defRPr/>
            </a:lvl1pPr>
          </a:lstStyle>
          <a:p>
            <a:pPr>
              <a:defRPr/>
            </a:pPr>
            <a:fld id="{CB9A54CD-2437-48E6-B744-3263B9687843}" type="slidenum">
              <a:rPr lang="en-GB" altLang="en-US"/>
              <a:pPr>
                <a:defRPr/>
              </a:pPr>
              <a:t>‹#›</a:t>
            </a:fld>
            <a:endParaRPr lang="en-GB" altLang="en-US"/>
          </a:p>
        </p:txBody>
      </p:sp>
    </p:spTree>
    <p:extLst>
      <p:ext uri="{BB962C8B-B14F-4D97-AF65-F5344CB8AC3E}">
        <p14:creationId xmlns:p14="http://schemas.microsoft.com/office/powerpoint/2010/main" val="22855025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981075"/>
            <a:ext cx="40640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xmlns="" id="{50ADDDBB-EBFF-4973-B375-1A1A8D2FAB3B}"/>
              </a:ext>
            </a:extLst>
          </p:cNvPr>
          <p:cNvSpPr>
            <a:spLocks noGrp="1" noChangeArrowheads="1"/>
          </p:cNvSpPr>
          <p:nvPr>
            <p:ph type="sldNum" sz="quarter" idx="10"/>
          </p:nvPr>
        </p:nvSpPr>
        <p:spPr>
          <a:ln/>
        </p:spPr>
        <p:txBody>
          <a:bodyPr/>
          <a:lstStyle>
            <a:lvl1pPr>
              <a:defRPr/>
            </a:lvl1pPr>
          </a:lstStyle>
          <a:p>
            <a:pPr>
              <a:defRPr/>
            </a:pPr>
            <a:fld id="{0667EB7A-BFAD-4251-8856-13F558BE4957}" type="slidenum">
              <a:rPr lang="en-GB" altLang="en-US"/>
              <a:pPr>
                <a:defRPr/>
              </a:pPr>
              <a:t>‹#›</a:t>
            </a:fld>
            <a:endParaRPr lang="en-GB" altLang="en-US"/>
          </a:p>
        </p:txBody>
      </p:sp>
    </p:spTree>
    <p:extLst>
      <p:ext uri="{BB962C8B-B14F-4D97-AF65-F5344CB8AC3E}">
        <p14:creationId xmlns:p14="http://schemas.microsoft.com/office/powerpoint/2010/main" val="9727972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Offset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81075"/>
            <a:ext cx="3168600" cy="532765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635896" y="981075"/>
            <a:ext cx="5039792"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a:extLst>
              <a:ext uri="{FF2B5EF4-FFF2-40B4-BE49-F238E27FC236}">
                <a16:creationId xmlns:a16="http://schemas.microsoft.com/office/drawing/2014/main" xmlns="" id="{D3088E94-49C5-471A-AF7B-58FFE80AF8C5}"/>
              </a:ext>
            </a:extLst>
          </p:cNvPr>
          <p:cNvSpPr>
            <a:spLocks noGrp="1" noChangeArrowheads="1"/>
          </p:cNvSpPr>
          <p:nvPr>
            <p:ph type="sldNum" sz="quarter" idx="10"/>
          </p:nvPr>
        </p:nvSpPr>
        <p:spPr>
          <a:ln/>
        </p:spPr>
        <p:txBody>
          <a:bodyPr/>
          <a:lstStyle>
            <a:lvl1pPr>
              <a:defRPr/>
            </a:lvl1pPr>
          </a:lstStyle>
          <a:p>
            <a:pPr>
              <a:defRPr/>
            </a:pPr>
            <a:fld id="{1FEEB079-AFD2-4CCE-8B92-D08D06070EF8}" type="slidenum">
              <a:rPr lang="en-GB" altLang="en-US"/>
              <a:pPr>
                <a:defRPr/>
              </a:pPr>
              <a:t>‹#›</a:t>
            </a:fld>
            <a:endParaRPr lang="en-GB" altLang="en-US"/>
          </a:p>
        </p:txBody>
      </p:sp>
    </p:spTree>
    <p:extLst>
      <p:ext uri="{BB962C8B-B14F-4D97-AF65-F5344CB8AC3E}">
        <p14:creationId xmlns:p14="http://schemas.microsoft.com/office/powerpoint/2010/main" val="1775010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xmlns="" id="{19524312-2654-4844-A7A4-75B025B5F859}"/>
              </a:ext>
            </a:extLst>
          </p:cNvPr>
          <p:cNvSpPr>
            <a:spLocks noGrp="1" noChangeArrowheads="1"/>
          </p:cNvSpPr>
          <p:nvPr>
            <p:ph type="sldNum" sz="quarter" idx="10"/>
          </p:nvPr>
        </p:nvSpPr>
        <p:spPr>
          <a:ln/>
        </p:spPr>
        <p:txBody>
          <a:bodyPr/>
          <a:lstStyle>
            <a:lvl1pPr>
              <a:defRPr/>
            </a:lvl1pPr>
          </a:lstStyle>
          <a:p>
            <a:pPr>
              <a:defRPr/>
            </a:pPr>
            <a:fld id="{10867939-A6AB-40B6-A01C-50913C87021F}" type="slidenum">
              <a:rPr lang="en-GB" altLang="en-US"/>
              <a:pPr>
                <a:defRPr/>
              </a:pPr>
              <a:t>‹#›</a:t>
            </a:fld>
            <a:endParaRPr lang="en-GB" altLang="en-US"/>
          </a:p>
        </p:txBody>
      </p:sp>
    </p:spTree>
    <p:extLst>
      <p:ext uri="{BB962C8B-B14F-4D97-AF65-F5344CB8AC3E}">
        <p14:creationId xmlns:p14="http://schemas.microsoft.com/office/powerpoint/2010/main" val="11817268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xmlns="" id="{4C7864D8-BCED-4EB4-8B02-90B1E471051E}"/>
              </a:ext>
            </a:extLst>
          </p:cNvPr>
          <p:cNvSpPr>
            <a:spLocks noGrp="1" noChangeArrowheads="1"/>
          </p:cNvSpPr>
          <p:nvPr>
            <p:ph type="sldNum" sz="quarter" idx="10"/>
          </p:nvPr>
        </p:nvSpPr>
        <p:spPr>
          <a:ln/>
        </p:spPr>
        <p:txBody>
          <a:bodyPr/>
          <a:lstStyle>
            <a:lvl1pPr>
              <a:defRPr/>
            </a:lvl1pPr>
          </a:lstStyle>
          <a:p>
            <a:pPr>
              <a:defRPr/>
            </a:pPr>
            <a:fld id="{BC17DAF5-3A75-4852-B09E-6FF371094DE5}" type="slidenum">
              <a:rPr lang="en-GB" altLang="en-US"/>
              <a:pPr>
                <a:defRPr/>
              </a:pPr>
              <a:t>‹#›</a:t>
            </a:fld>
            <a:endParaRPr lang="en-GB" altLang="en-US"/>
          </a:p>
        </p:txBody>
      </p:sp>
    </p:spTree>
    <p:extLst>
      <p:ext uri="{BB962C8B-B14F-4D97-AF65-F5344CB8AC3E}">
        <p14:creationId xmlns:p14="http://schemas.microsoft.com/office/powerpoint/2010/main" val="4147606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53071171-E79A-41A6-A6C1-B1D45F830320}"/>
              </a:ext>
            </a:extLst>
          </p:cNvPr>
          <p:cNvSpPr>
            <a:spLocks noGrp="1" noChangeArrowheads="1"/>
          </p:cNvSpPr>
          <p:nvPr>
            <p:ph type="sldNum" sz="quarter" idx="10"/>
          </p:nvPr>
        </p:nvSpPr>
        <p:spPr>
          <a:ln/>
        </p:spPr>
        <p:txBody>
          <a:bodyPr/>
          <a:lstStyle>
            <a:lvl1pPr>
              <a:defRPr/>
            </a:lvl1pPr>
          </a:lstStyle>
          <a:p>
            <a:pPr>
              <a:defRPr/>
            </a:pPr>
            <a:fld id="{FCE73BA4-145B-4381-BBFF-894BD2940420}" type="slidenum">
              <a:rPr lang="en-GB" altLang="en-US"/>
              <a:pPr>
                <a:defRPr/>
              </a:pPr>
              <a:t>‹#›</a:t>
            </a:fld>
            <a:endParaRPr lang="en-GB" altLang="en-US"/>
          </a:p>
        </p:txBody>
      </p:sp>
    </p:spTree>
    <p:extLst>
      <p:ext uri="{BB962C8B-B14F-4D97-AF65-F5344CB8AC3E}">
        <p14:creationId xmlns:p14="http://schemas.microsoft.com/office/powerpoint/2010/main" val="375572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49567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E5C4A040-36F7-48EA-BF2C-DAFCB7486D0C}"/>
              </a:ext>
            </a:extLst>
          </p:cNvPr>
          <p:cNvSpPr>
            <a:spLocks noGrp="1" noChangeArrowheads="1"/>
          </p:cNvSpPr>
          <p:nvPr>
            <p:ph type="sldNum" sz="quarter" idx="10"/>
          </p:nvPr>
        </p:nvSpPr>
        <p:spPr>
          <a:ln/>
        </p:spPr>
        <p:txBody>
          <a:bodyPr/>
          <a:lstStyle>
            <a:lvl1pPr>
              <a:defRPr/>
            </a:lvl1pPr>
          </a:lstStyle>
          <a:p>
            <a:pPr>
              <a:defRPr/>
            </a:pPr>
            <a:fld id="{E58794E8-33E8-4773-AC1F-433D1C53D60F}" type="slidenum">
              <a:rPr lang="en-GB" altLang="en-US"/>
              <a:pPr>
                <a:defRPr/>
              </a:pPr>
              <a:t>‹#›</a:t>
            </a:fld>
            <a:endParaRPr lang="en-GB" altLang="en-US"/>
          </a:p>
        </p:txBody>
      </p:sp>
    </p:spTree>
    <p:extLst>
      <p:ext uri="{BB962C8B-B14F-4D97-AF65-F5344CB8AC3E}">
        <p14:creationId xmlns:p14="http://schemas.microsoft.com/office/powerpoint/2010/main" val="23453257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76B6C0B7-6925-4944-9DAF-FF042B74DF53}"/>
              </a:ext>
            </a:extLst>
          </p:cNvPr>
          <p:cNvSpPr>
            <a:spLocks noGrp="1" noChangeArrowheads="1"/>
          </p:cNvSpPr>
          <p:nvPr>
            <p:ph type="sldNum" sz="quarter" idx="10"/>
          </p:nvPr>
        </p:nvSpPr>
        <p:spPr>
          <a:ln/>
        </p:spPr>
        <p:txBody>
          <a:bodyPr/>
          <a:lstStyle>
            <a:lvl1pPr>
              <a:defRPr/>
            </a:lvl1pPr>
          </a:lstStyle>
          <a:p>
            <a:pPr>
              <a:defRPr/>
            </a:pPr>
            <a:fld id="{7BC103EF-EB89-4DC5-BC3F-4A73DCF83A6C}" type="slidenum">
              <a:rPr lang="en-GB" altLang="en-US"/>
              <a:pPr>
                <a:defRPr/>
              </a:pPr>
              <a:t>‹#›</a:t>
            </a:fld>
            <a:endParaRPr lang="en-GB" altLang="en-US"/>
          </a:p>
        </p:txBody>
      </p:sp>
    </p:spTree>
    <p:extLst>
      <p:ext uri="{BB962C8B-B14F-4D97-AF65-F5344CB8AC3E}">
        <p14:creationId xmlns:p14="http://schemas.microsoft.com/office/powerpoint/2010/main" val="37726141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49130768-0380-4845-B1A1-9F74D8A68EA4}"/>
              </a:ext>
            </a:extLst>
          </p:cNvPr>
          <p:cNvSpPr>
            <a:spLocks noGrp="1" noChangeArrowheads="1"/>
          </p:cNvSpPr>
          <p:nvPr>
            <p:ph type="sldNum" sz="quarter" idx="10"/>
          </p:nvPr>
        </p:nvSpPr>
        <p:spPr>
          <a:ln/>
        </p:spPr>
        <p:txBody>
          <a:bodyPr/>
          <a:lstStyle>
            <a:lvl1pPr>
              <a:defRPr/>
            </a:lvl1pPr>
          </a:lstStyle>
          <a:p>
            <a:pPr>
              <a:defRPr/>
            </a:pPr>
            <a:fld id="{4A109722-AD05-4F73-8115-065EF5816C11}" type="slidenum">
              <a:rPr lang="en-GB" altLang="en-US"/>
              <a:pPr>
                <a:defRPr/>
              </a:pPr>
              <a:t>‹#›</a:t>
            </a:fld>
            <a:endParaRPr lang="en-GB" altLang="en-US"/>
          </a:p>
        </p:txBody>
      </p:sp>
    </p:spTree>
    <p:extLst>
      <p:ext uri="{BB962C8B-B14F-4D97-AF65-F5344CB8AC3E}">
        <p14:creationId xmlns:p14="http://schemas.microsoft.com/office/powerpoint/2010/main" val="22231803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20701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28600"/>
            <a:ext cx="60579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47DC526D-854E-4D90-AA68-CE71A73CEFCC}"/>
              </a:ext>
            </a:extLst>
          </p:cNvPr>
          <p:cNvSpPr>
            <a:spLocks noGrp="1" noChangeArrowheads="1"/>
          </p:cNvSpPr>
          <p:nvPr>
            <p:ph type="sldNum" sz="quarter" idx="10"/>
          </p:nvPr>
        </p:nvSpPr>
        <p:spPr>
          <a:ln/>
        </p:spPr>
        <p:txBody>
          <a:bodyPr/>
          <a:lstStyle>
            <a:lvl1pPr>
              <a:defRPr/>
            </a:lvl1pPr>
          </a:lstStyle>
          <a:p>
            <a:pPr>
              <a:defRPr/>
            </a:pPr>
            <a:fld id="{440556FD-95F7-4178-B27F-E401A35B6FE5}" type="slidenum">
              <a:rPr lang="en-GB" altLang="en-US"/>
              <a:pPr>
                <a:defRPr/>
              </a:pPr>
              <a:t>‹#›</a:t>
            </a:fld>
            <a:endParaRPr lang="en-GB" altLang="en-US"/>
          </a:p>
        </p:txBody>
      </p:sp>
    </p:spTree>
    <p:extLst>
      <p:ext uri="{BB962C8B-B14F-4D97-AF65-F5344CB8AC3E}">
        <p14:creationId xmlns:p14="http://schemas.microsoft.com/office/powerpoint/2010/main" val="14065781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228600"/>
            <a:ext cx="8280400" cy="463550"/>
          </a:xfrm>
        </p:spPr>
        <p:txBody>
          <a:bodyPr/>
          <a:lstStyle/>
          <a:p>
            <a:r>
              <a:rPr lang="en-US"/>
              <a:t>Click to edit Master title style</a:t>
            </a:r>
          </a:p>
        </p:txBody>
      </p:sp>
      <p:sp>
        <p:nvSpPr>
          <p:cNvPr id="3" name="Table Placeholder 2"/>
          <p:cNvSpPr>
            <a:spLocks noGrp="1"/>
          </p:cNvSpPr>
          <p:nvPr>
            <p:ph type="tbl" idx="1"/>
          </p:nvPr>
        </p:nvSpPr>
        <p:spPr>
          <a:xfrm>
            <a:off x="395288" y="981075"/>
            <a:ext cx="8280400" cy="5327650"/>
          </a:xfrm>
        </p:spPr>
        <p:txBody>
          <a:bodyPr/>
          <a:lstStyle/>
          <a:p>
            <a:pPr lvl="0"/>
            <a:endParaRPr lang="en-US" noProof="0"/>
          </a:p>
        </p:txBody>
      </p:sp>
      <p:sp>
        <p:nvSpPr>
          <p:cNvPr id="4" name="Rectangle 9">
            <a:extLst>
              <a:ext uri="{FF2B5EF4-FFF2-40B4-BE49-F238E27FC236}">
                <a16:creationId xmlns:a16="http://schemas.microsoft.com/office/drawing/2014/main" xmlns="" id="{409AABF2-0183-4BE3-BB4D-A8205B6BE72E}"/>
              </a:ext>
            </a:extLst>
          </p:cNvPr>
          <p:cNvSpPr>
            <a:spLocks noGrp="1" noChangeArrowheads="1"/>
          </p:cNvSpPr>
          <p:nvPr>
            <p:ph type="sldNum" sz="quarter" idx="10"/>
          </p:nvPr>
        </p:nvSpPr>
        <p:spPr>
          <a:ln/>
        </p:spPr>
        <p:txBody>
          <a:bodyPr/>
          <a:lstStyle>
            <a:lvl1pPr>
              <a:defRPr/>
            </a:lvl1pPr>
          </a:lstStyle>
          <a:p>
            <a:pPr>
              <a:defRPr/>
            </a:pPr>
            <a:fld id="{80D4DB00-7CBD-47C4-9207-77A79E994E0F}" type="slidenum">
              <a:rPr lang="en-GB" altLang="en-US"/>
              <a:pPr>
                <a:defRPr/>
              </a:pPr>
              <a:t>‹#›</a:t>
            </a:fld>
            <a:endParaRPr lang="en-GB" altLang="en-US"/>
          </a:p>
        </p:txBody>
      </p:sp>
    </p:spTree>
    <p:extLst>
      <p:ext uri="{BB962C8B-B14F-4D97-AF65-F5344CB8AC3E}">
        <p14:creationId xmlns:p14="http://schemas.microsoft.com/office/powerpoint/2010/main" val="13632116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3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DC9FF969-CA1C-4C60-A2D7-A62D2D676C18}"/>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D235115D-B490-42D2-9958-1FFDF8E720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8140F490-38F5-4EBE-A137-3A31F680003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FE55792E-868C-452B-94EC-919E51391417}"/>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8AE050E8-F76C-4253-9E54-112DC97C997F}"/>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C79DF808-C855-461C-8715-89ADF2DFDB85}"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182937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5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64D39927-D22F-4FF0-BF08-D36D2E5E7347}"/>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25B07FA1-6041-4750-9215-CAAFA7B28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56CF5DA3-412C-49DE-B394-89EF6064886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42111903-DDDC-48CA-B3E6-AB426302A629}"/>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2D78FAD7-0322-4F39-8D5F-88A655BB9032}"/>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5A88A1FA-F61B-4DB3-8E90-F3ECC12F368A}"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3124806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7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88FCB37D-6F95-46FA-884F-F1EA04136D72}"/>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0077C45D-0FAD-48BE-9114-6627B7D751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BB66457E-D639-448F-9135-C0CE90CC684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986BD5EC-F5B9-4351-8CAE-85876EA11426}"/>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2E243A64-0342-4658-AD62-A761A398DFDB}"/>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73FADA81-4102-4B61-81F1-99C785C420D3}"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8274495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8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0DF7747E-8355-47DD-AB21-3D098FEB5865}"/>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6033D187-C749-43CB-9B9A-BA5B42AA7D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9939C5E6-E5FA-41D9-8FDE-28294DFE51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3B7C97FB-1302-48A5-9C92-A063D0FB3A05}"/>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5B3A645E-A769-4308-B1EC-7A8969AD835A}"/>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E89A93C4-DB7C-4CE2-83DE-A514CC9D5BEC}"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269565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9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3E2B5C3C-90D6-47F5-B934-368F8E297E67}"/>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61478761-FAFC-44AD-BA1D-3EE7392452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3754CA29-147C-4D14-8892-7EBDECF110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60F9F3B8-D8C2-40C3-BB5C-035C5A610CD0}"/>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A1B9D4E9-0666-4F51-9702-E90553660AAC}"/>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CEFE5B40-A1DD-45D3-B9F3-5C8261AAC3E4}"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0925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19844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0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463A3C44-C5CE-4ADC-BC6E-DA4B65F9164C}"/>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1002F5D3-4FC8-49D2-AD9F-8BB2E71CB7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38355ED5-D8A3-4626-A7B1-0BEFC2AC8B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E45CC9A2-E62D-496C-AA25-4D1CC30312A4}"/>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61950E5B-D755-413F-B81D-3BBCCE3EE9FD}"/>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B539A49B-290A-4238-AC9C-F16E3DB3BC2F}"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3765006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01EDDBE1-D5E4-4A03-9CC2-F68C8F20D213}"/>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AA5883F8-B8AA-419F-8CEC-B173E40C964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454F4E2E-A7A7-404A-84DA-87D1A8B1C03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F0EAEDD7-2D69-49E2-BC11-FB7B33E42553}"/>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E04F01CA-BB3B-49EA-ACC7-ABB1069AAE9A}"/>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92255F10-D8C3-45FE-ACA5-914FE539A341}"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397655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3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C27C3A45-E01B-445C-BCD5-13ED2D30C8D7}"/>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BEA6A7B6-BF3D-43B6-AACB-346F839D2C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23D4EED7-A2AF-4162-987D-E103551F807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B79B5387-6167-45C4-B628-DA5DFF2B79DF}"/>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83C27A71-BA37-40AA-83BA-FD0B6155DCA2}"/>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39D48723-2026-4060-A7F0-FDB2643F8B26}"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4246211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4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6582BC03-84C2-4A26-AD19-E89AB5B28B71}"/>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9E45F407-D522-4F69-ABE2-9E71002491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6C0D8C75-2023-408E-9149-5556967DA8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4B87FD1C-A9EA-47DD-B886-1333E0C6ED39}"/>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FDFF6348-EFC2-44BF-B8ED-78CCD4631B72}"/>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6F3C30F8-186C-4972-A40D-6BDC17D1CD31}"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786899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5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97C191DE-A894-4E80-BB2E-B2B9CEEE8337}"/>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AD73F0A2-9FC6-40AF-A446-DF580BF88E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2A16703B-FF11-4F00-94B0-7864A4BF80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06F52801-C06A-4E8E-8417-6648265D591F}"/>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5D14126A-A560-4729-8FFE-9C9F1EF270FC}"/>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B86AEFF6-70BF-4E24-8D5B-6A220F44ADD5}"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3030680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6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B590F5EC-C73D-4582-960D-81FE63885243}"/>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BFE68D80-451C-4227-AA19-01FD0D7D4BD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2E7F8A1C-14C7-4E92-833B-EBB51A60DC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C936CCE6-7CD0-4D9A-9293-A955EF459418}"/>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1EED749E-3A61-4BFE-9488-0A5D9D8232F3}"/>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A1BD0D2B-7CB6-45E4-B8A3-A5BDFB1AEC61}"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4231176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7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01B31C25-D06E-4843-B9E0-F9D350671D3B}"/>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4EABB116-DA52-4B89-8366-D2DCCAE1AD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45BD6AFB-5D07-4979-874B-F0F741AF18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44C72FD6-222D-4D04-90FD-15C7419E7C9A}"/>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FD47E920-81AE-4CEA-A792-12280CD3EB05}"/>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6F2DB168-1815-4D6F-BF2F-FD17CCC2C9FB}"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58124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8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1E9AAD2B-0A28-408D-B295-309E2E0CE229}"/>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endParaRPr>
          </a:p>
        </p:txBody>
      </p:sp>
      <p:pic>
        <p:nvPicPr>
          <p:cNvPr id="4" name="Picture 7">
            <a:extLst>
              <a:ext uri="{FF2B5EF4-FFF2-40B4-BE49-F238E27FC236}">
                <a16:creationId xmlns:a16="http://schemas.microsoft.com/office/drawing/2014/main" xmlns="" id="{349D5650-0DCE-4B51-8B26-1E25D56364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529B713A-BD7E-4816-A0C7-3A4E01DC00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53B3CC8C-0FC0-4621-9500-9E9F2CC3C81C}"/>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endParaRPr>
          </a:p>
        </p:txBody>
      </p:sp>
      <p:sp>
        <p:nvSpPr>
          <p:cNvPr id="7" name="Slide Number Placeholder 3">
            <a:extLst>
              <a:ext uri="{FF2B5EF4-FFF2-40B4-BE49-F238E27FC236}">
                <a16:creationId xmlns:a16="http://schemas.microsoft.com/office/drawing/2014/main" xmlns="" id="{585F51AE-EC62-458B-80D5-956F4BB6458C}"/>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7D1A518C-1506-4F8D-9DBE-55752625E33C}"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62941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5AFA4D2D-197D-480D-91C6-AFC170A254AA}"/>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latin typeface="Times" pitchFamily="18" charset="0"/>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latin typeface="Times" pitchFamily="18" charset="0"/>
            </a:endParaRPr>
          </a:p>
        </p:txBody>
      </p:sp>
      <p:pic>
        <p:nvPicPr>
          <p:cNvPr id="4" name="Picture 7">
            <a:extLst>
              <a:ext uri="{FF2B5EF4-FFF2-40B4-BE49-F238E27FC236}">
                <a16:creationId xmlns:a16="http://schemas.microsoft.com/office/drawing/2014/main" xmlns="" id="{91986F2A-CBAF-41C3-9CAC-C20CBD5B4C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51D1EFB5-47E3-4FDB-9F25-9CFB396BE2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A2EBAD9C-712A-4A11-B75E-7F1DC1A0B0F9}"/>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latin typeface="Times" pitchFamily="18" charset="0"/>
            </a:endParaRPr>
          </a:p>
        </p:txBody>
      </p:sp>
      <p:sp>
        <p:nvSpPr>
          <p:cNvPr id="7" name="Slide Number Placeholder 3">
            <a:extLst>
              <a:ext uri="{FF2B5EF4-FFF2-40B4-BE49-F238E27FC236}">
                <a16:creationId xmlns:a16="http://schemas.microsoft.com/office/drawing/2014/main" xmlns="" id="{9F4A6D43-17FD-4C49-A5AB-B20B260EF9FA}"/>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74B0D1E6-AB1B-4BFE-AFE1-A90357E77681}"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5629918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xmlns="" id="{84D1720D-93BD-4260-AEEF-2DE9AE8BFCE3}"/>
              </a:ext>
            </a:extLst>
          </p:cNvPr>
          <p:cNvSpPr txBox="1">
            <a:spLocks noChangeArrowheads="1"/>
          </p:cNvSpPr>
          <p:nvPr userDrawn="1"/>
        </p:nvSpPr>
        <p:spPr bwMode="auto">
          <a:xfrm>
            <a:off x="6084888" y="6021388"/>
            <a:ext cx="3059112" cy="779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50000"/>
              </a:spcBef>
              <a:spcAft>
                <a:spcPct val="30000"/>
              </a:spcAft>
              <a:buClr>
                <a:srgbClr val="003A5B"/>
              </a:buClr>
              <a:buFont typeface="Arial" panose="020B0604020202020204" pitchFamily="34" charset="0"/>
              <a:buChar char="■"/>
              <a:defRPr/>
            </a:pPr>
            <a:r>
              <a:rPr lang="en-US" altLang="en-US" sz="1800">
                <a:solidFill>
                  <a:srgbClr val="00386D"/>
                </a:solidFill>
                <a:latin typeface="Times" pitchFamily="18" charset="0"/>
              </a:rPr>
              <a:t>     </a:t>
            </a:r>
          </a:p>
          <a:p>
            <a:pPr>
              <a:spcBef>
                <a:spcPct val="50000"/>
              </a:spcBef>
              <a:spcAft>
                <a:spcPct val="30000"/>
              </a:spcAft>
              <a:buClr>
                <a:srgbClr val="003A5B"/>
              </a:buClr>
              <a:buFont typeface="Arial" panose="020B0604020202020204" pitchFamily="34" charset="0"/>
              <a:buChar char="■"/>
              <a:defRPr/>
            </a:pPr>
            <a:endParaRPr lang="en-US" altLang="en-US" sz="1800">
              <a:solidFill>
                <a:srgbClr val="00386D"/>
              </a:solidFill>
              <a:latin typeface="Times" pitchFamily="18" charset="0"/>
            </a:endParaRPr>
          </a:p>
        </p:txBody>
      </p:sp>
      <p:pic>
        <p:nvPicPr>
          <p:cNvPr id="4" name="Picture 7">
            <a:extLst>
              <a:ext uri="{FF2B5EF4-FFF2-40B4-BE49-F238E27FC236}">
                <a16:creationId xmlns:a16="http://schemas.microsoft.com/office/drawing/2014/main" xmlns="" id="{12E5C38A-E300-40E4-9C21-3920813E9D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7BA845DC-4819-4D15-AE87-FB9B125ED6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2F5759DC-7476-46DE-B5D1-8D3BD91B6E90}"/>
              </a:ext>
            </a:extLst>
          </p:cNvPr>
          <p:cNvSpPr>
            <a:spLocks noChangeArrowheads="1"/>
          </p:cNvSpPr>
          <p:nvPr userDrawn="1"/>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a:spcBef>
                <a:spcPct val="20000"/>
              </a:spcBef>
              <a:spcAft>
                <a:spcPct val="30000"/>
              </a:spcAft>
              <a:buClr>
                <a:srgbClr val="003A5B"/>
              </a:buClr>
              <a:buFont typeface="Arial" panose="020B0604020202020204" pitchFamily="34" charset="0"/>
              <a:buChar char="■"/>
              <a:defRPr/>
            </a:pPr>
            <a:endParaRPr lang="en-US" altLang="en-US" sz="2400">
              <a:solidFill>
                <a:srgbClr val="00386D"/>
              </a:solidFill>
              <a:latin typeface="Times" pitchFamily="18" charset="0"/>
            </a:endParaRPr>
          </a:p>
        </p:txBody>
      </p:sp>
      <p:sp>
        <p:nvSpPr>
          <p:cNvPr id="7" name="Slide Number Placeholder 3">
            <a:extLst>
              <a:ext uri="{FF2B5EF4-FFF2-40B4-BE49-F238E27FC236}">
                <a16:creationId xmlns:a16="http://schemas.microsoft.com/office/drawing/2014/main" xmlns="" id="{DA4D55AA-068C-4A62-8DA8-AFB7D0AFC71C}"/>
              </a:ext>
            </a:extLst>
          </p:cNvPr>
          <p:cNvSpPr txBox="1">
            <a:spLocks noGrp="1"/>
          </p:cNvSpPr>
          <p:nvPr userDrawn="1"/>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spcBef>
                <a:spcPct val="20000"/>
              </a:spcBef>
              <a:spcAft>
                <a:spcPct val="30000"/>
              </a:spcAft>
              <a:buClr>
                <a:srgbClr val="003A5B"/>
              </a:buClr>
              <a:buFont typeface="Arial" panose="020B0604020202020204" pitchFamily="34" charset="0"/>
              <a:buChar char="■"/>
              <a:defRPr/>
            </a:pPr>
            <a:fld id="{A339B532-E443-4050-90CE-26BDAC2BFAB6}" type="slidenum">
              <a:rPr lang="en-US" altLang="en-US" sz="1600" b="1" smtClean="0">
                <a:solidFill>
                  <a:srgbClr val="FFFFFF"/>
                </a:solidFill>
              </a:rPr>
              <a:pPr algn="ctr">
                <a:spcBef>
                  <a:spcPct val="20000"/>
                </a:spcBef>
                <a:spcAft>
                  <a:spcPct val="30000"/>
                </a:spcAft>
                <a:buClr>
                  <a:srgbClr val="003A5B"/>
                </a:buClr>
                <a:buFont typeface="Arial" panose="020B0604020202020204" pitchFamily="34" charset="0"/>
                <a:buChar char="■"/>
                <a:defRPr/>
              </a:pPr>
              <a:t>‹#›</a:t>
            </a:fld>
            <a:endParaRPr lang="en-US" altLang="en-US" b="1">
              <a:solidFill>
                <a:srgbClr val="FFFFFF"/>
              </a:solidFill>
            </a:endParaRPr>
          </a:p>
        </p:txBody>
      </p:sp>
      <p:sp>
        <p:nvSpPr>
          <p:cNvPr id="2" name="Rectangle 2"/>
          <p:cNvSpPr>
            <a:spLocks noGrp="1" noChangeArrowheads="1"/>
          </p:cNvSpPr>
          <p:nvPr>
            <p:ph type="title"/>
          </p:nvPr>
        </p:nvSpPr>
        <p:spPr bwMode="auto">
          <a:xfrm>
            <a:off x="304800" y="228601"/>
            <a:ext cx="8534400" cy="457199"/>
          </a:xfrm>
          <a:prstGeom prst="rect">
            <a:avLst/>
          </a:prstGeom>
          <a:noFill/>
          <a:ln w="6350" cmpd="sng">
            <a:noFill/>
            <a:miter lim="800000"/>
            <a:headEnd/>
            <a:tailEnd/>
          </a:ln>
          <a:effectLst/>
        </p:spPr>
        <p:txBody>
          <a:bodyPr>
            <a:noAutofit/>
          </a:bodyPr>
          <a:lstStyle>
            <a:lvl1pPr>
              <a:defRPr sz="2200" b="1"/>
            </a:lvl1pPr>
          </a:lstStyle>
          <a:p>
            <a:pPr lvl="0"/>
            <a:r>
              <a:rPr lang="en-US" dirty="0"/>
              <a:t>Click to edit Master title style</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74499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5.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image" Target="../media/image3.png"/><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image" Target="../media/image5.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theme" Target="../theme/theme7.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xmlns="" id="{BE8351EC-5295-453E-8EAD-1FDE19883D08}"/>
              </a:ext>
            </a:extLst>
          </p:cNvPr>
          <p:cNvCxnSpPr/>
          <p:nvPr/>
        </p:nvCxnSpPr>
        <p:spPr bwMode="auto">
          <a:xfrm>
            <a:off x="3454400" y="2293938"/>
            <a:ext cx="5689600" cy="1587"/>
          </a:xfrm>
          <a:prstGeom prst="line">
            <a:avLst/>
          </a:prstGeom>
          <a:solidFill>
            <a:schemeClr val="accent1"/>
          </a:solidFill>
          <a:ln w="25400" cap="flat" cmpd="sng" algn="ctr">
            <a:solidFill>
              <a:schemeClr val="accent3"/>
            </a:solidFill>
            <a:prstDash val="solid"/>
            <a:round/>
            <a:headEnd type="none" w="med" len="med"/>
            <a:tailEnd type="none" w="med" len="med"/>
          </a:ln>
          <a:effectLst/>
        </p:spPr>
      </p:cxnSp>
      <p:pic>
        <p:nvPicPr>
          <p:cNvPr id="2" name="Picture 3" descr="cover_photos.png">
            <a:extLst>
              <a:ext uri="{FF2B5EF4-FFF2-40B4-BE49-F238E27FC236}">
                <a16:creationId xmlns:a16="http://schemas.microsoft.com/office/drawing/2014/main" xmlns="" id="{D798F4A1-ED48-4705-B211-6609EBA9592F}"/>
              </a:ext>
            </a:extLst>
          </p:cNvPr>
          <p:cNvPicPr>
            <a:picLocks noChangeAspect="1"/>
          </p:cNvPicPr>
          <p:nvPr/>
        </p:nvPicPr>
        <p:blipFill>
          <a:blip r:embed="rId14"/>
          <a:stretch>
            <a:fillRect/>
          </a:stretch>
        </p:blipFill>
        <p:spPr>
          <a:xfrm>
            <a:off x="642938" y="214313"/>
            <a:ext cx="2074862" cy="5572125"/>
          </a:xfrm>
          <a:prstGeom prst="rect">
            <a:avLst/>
          </a:prstGeom>
          <a:effectLst>
            <a:outerShdw blurRad="76200" dist="762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5099" r:id="rId1"/>
    <p:sldLayoutId id="2147485100" r:id="rId2"/>
    <p:sldLayoutId id="2147485101" r:id="rId3"/>
    <p:sldLayoutId id="2147485102" r:id="rId4"/>
    <p:sldLayoutId id="2147485103" r:id="rId5"/>
    <p:sldLayoutId id="2147485104" r:id="rId6"/>
    <p:sldLayoutId id="2147485105" r:id="rId7"/>
    <p:sldLayoutId id="2147485106" r:id="rId8"/>
    <p:sldLayoutId id="2147485107" r:id="rId9"/>
    <p:sldLayoutId id="2147485108" r:id="rId10"/>
    <p:sldLayoutId id="2147485109" r:id="rId11"/>
  </p:sldLayoutIdLst>
  <p:hf hdr="0" ftr="0" dt="0"/>
  <p:txStyles>
    <p:titleStyle>
      <a:lvl1pPr algn="l" rtl="0" eaLnBrk="0" fontAlgn="base" hangingPunct="0">
        <a:spcBef>
          <a:spcPct val="0"/>
        </a:spcBef>
        <a:spcAft>
          <a:spcPts val="1800"/>
        </a:spcAft>
        <a:defRPr sz="2800">
          <a:solidFill>
            <a:schemeClr val="accent1"/>
          </a:solidFill>
          <a:latin typeface="+mj-lt"/>
          <a:ea typeface="+mj-ea"/>
          <a:cs typeface="+mj-cs"/>
        </a:defRPr>
      </a:lvl1pPr>
      <a:lvl2pPr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a:solidFill>
            <a:schemeClr val="accent1"/>
          </a:solidFill>
          <a:latin typeface="Arial" pitchFamily="34" charset="0"/>
          <a:ea typeface="ヒラギノ角ゴ Pro W3"/>
          <a:cs typeface="ヒラギノ角ゴ Pro W3"/>
        </a:defRPr>
      </a:lvl5pPr>
      <a:lvl6pPr marL="457200" algn="l" rtl="0" eaLnBrk="1" fontAlgn="base" hangingPunct="1">
        <a:spcBef>
          <a:spcPct val="0"/>
        </a:spcBef>
        <a:spcAft>
          <a:spcPts val="1800"/>
        </a:spcAft>
        <a:defRPr sz="2800">
          <a:solidFill>
            <a:schemeClr val="accent1"/>
          </a:solidFill>
          <a:latin typeface="Arial" pitchFamily="34" charset="0"/>
          <a:ea typeface="ヒラギノ角ゴ Pro W3"/>
          <a:cs typeface="ヒラギノ角ゴ Pro W3"/>
        </a:defRPr>
      </a:lvl6pPr>
      <a:lvl7pPr marL="914400" algn="l" rtl="0" eaLnBrk="1" fontAlgn="base" hangingPunct="1">
        <a:spcBef>
          <a:spcPct val="0"/>
        </a:spcBef>
        <a:spcAft>
          <a:spcPts val="1800"/>
        </a:spcAft>
        <a:defRPr sz="2800">
          <a:solidFill>
            <a:schemeClr val="accent1"/>
          </a:solidFill>
          <a:latin typeface="Arial" pitchFamily="34" charset="0"/>
          <a:ea typeface="ヒラギノ角ゴ Pro W3"/>
          <a:cs typeface="ヒラギノ角ゴ Pro W3"/>
        </a:defRPr>
      </a:lvl7pPr>
      <a:lvl8pPr marL="1371600" algn="l" rtl="0" eaLnBrk="1" fontAlgn="base" hangingPunct="1">
        <a:spcBef>
          <a:spcPct val="0"/>
        </a:spcBef>
        <a:spcAft>
          <a:spcPts val="1800"/>
        </a:spcAft>
        <a:defRPr sz="2800">
          <a:solidFill>
            <a:schemeClr val="accent1"/>
          </a:solidFill>
          <a:latin typeface="Arial" pitchFamily="34" charset="0"/>
          <a:ea typeface="ヒラギノ角ゴ Pro W3"/>
          <a:cs typeface="ヒラギノ角ゴ Pro W3"/>
        </a:defRPr>
      </a:lvl8pPr>
      <a:lvl9pPr marL="1828800" algn="l" rtl="0" eaLnBrk="1" fontAlgn="base" hangingPunct="1">
        <a:spcBef>
          <a:spcPct val="0"/>
        </a:spcBef>
        <a:spcAft>
          <a:spcPts val="1800"/>
        </a:spcAft>
        <a:defRPr sz="2800">
          <a:solidFill>
            <a:schemeClr val="accent1"/>
          </a:solidFill>
          <a:latin typeface="Arial" pitchFamily="34" charset="0"/>
          <a:ea typeface="ヒラギノ角ゴ Pro W3"/>
          <a:cs typeface="ヒラギノ角ゴ Pro W3"/>
        </a:defRPr>
      </a:lvl9pPr>
    </p:titleStyle>
    <p:bodyStyle>
      <a:lvl1pPr marL="342900" indent="-342900" algn="l" rtl="0" eaLnBrk="0" fontAlgn="base" hangingPunct="0">
        <a:spcBef>
          <a:spcPct val="20000"/>
        </a:spcBef>
        <a:spcAft>
          <a:spcPct val="0"/>
        </a:spcAft>
        <a:buClr>
          <a:srgbClr val="003A5B"/>
        </a:buClr>
        <a:buFont typeface="Wingdings" panose="05000000000000000000" pitchFamily="2" charset="2"/>
        <a:buChar char="l"/>
        <a:defRPr sz="2400">
          <a:solidFill>
            <a:schemeClr val="accent1"/>
          </a:solidFill>
          <a:latin typeface="+mn-lt"/>
          <a:ea typeface="+mn-ea"/>
          <a:cs typeface="+mn-cs"/>
        </a:defRPr>
      </a:lvl1pPr>
      <a:lvl2pPr marL="742950" indent="-285750" algn="l" rtl="0" eaLnBrk="0" fontAlgn="base" hangingPunct="0">
        <a:spcBef>
          <a:spcPct val="20000"/>
        </a:spcBef>
        <a:spcAft>
          <a:spcPct val="0"/>
        </a:spcAft>
        <a:buClr>
          <a:srgbClr val="003A5B"/>
        </a:buClr>
        <a:buFont typeface="Arial" panose="020B0604020202020204" pitchFamily="34" charset="0"/>
        <a:buChar char="■"/>
        <a:defRPr sz="2000">
          <a:solidFill>
            <a:schemeClr val="accent1"/>
          </a:solidFill>
          <a:latin typeface="+mn-lt"/>
          <a:ea typeface="+mn-ea"/>
          <a:cs typeface="+mn-cs"/>
        </a:defRPr>
      </a:lvl2pPr>
      <a:lvl3pPr marL="1143000" indent="-228600" algn="l" rtl="0" eaLnBrk="0" fontAlgn="base" hangingPunct="0">
        <a:spcBef>
          <a:spcPct val="20000"/>
        </a:spcBef>
        <a:spcAft>
          <a:spcPct val="0"/>
        </a:spcAft>
        <a:buClr>
          <a:srgbClr val="003A5B"/>
        </a:buClr>
        <a:buFont typeface="Arial" panose="020B0604020202020204" pitchFamily="34" charset="0"/>
        <a:buChar char="–"/>
        <a:defRPr>
          <a:solidFill>
            <a:schemeClr val="accent1"/>
          </a:solidFill>
          <a:latin typeface="+mn-lt"/>
          <a:ea typeface="+mn-ea"/>
          <a:cs typeface="+mn-cs"/>
        </a:defRPr>
      </a:lvl3pPr>
      <a:lvl4pPr marL="1600200" indent="-228600" algn="l" rtl="0" eaLnBrk="0" fontAlgn="base" hangingPunct="0">
        <a:spcBef>
          <a:spcPct val="20000"/>
        </a:spcBef>
        <a:spcAft>
          <a:spcPct val="0"/>
        </a:spcAft>
        <a:buClr>
          <a:srgbClr val="003A5B"/>
        </a:buClr>
        <a:buFont typeface="Arial" panose="020B0604020202020204" pitchFamily="34" charset="0"/>
        <a:buChar char="○"/>
        <a:defRPr sz="1600">
          <a:solidFill>
            <a:schemeClr val="accent1"/>
          </a:solidFill>
          <a:latin typeface="+mn-lt"/>
          <a:ea typeface="+mn-ea"/>
          <a:cs typeface="+mn-cs"/>
        </a:defRPr>
      </a:lvl4pPr>
      <a:lvl5pPr marL="2057400" indent="-228600" algn="l" rtl="0" eaLnBrk="0" fontAlgn="base" hangingPunct="0">
        <a:spcBef>
          <a:spcPct val="20000"/>
        </a:spcBef>
        <a:spcAft>
          <a:spcPct val="0"/>
        </a:spcAft>
        <a:buClr>
          <a:srgbClr val="003A5B"/>
        </a:buClr>
        <a:buFont typeface="Wingdings" panose="05000000000000000000" pitchFamily="2" charset="2"/>
        <a:buChar char=""/>
        <a:defRPr sz="1400">
          <a:solidFill>
            <a:schemeClr val="accent1"/>
          </a:solidFill>
          <a:latin typeface="+mn-lt"/>
          <a:ea typeface="+mn-ea"/>
          <a:cs typeface="+mn-cs"/>
        </a:defRPr>
      </a:lvl5pPr>
      <a:lvl6pPr marL="2514600" indent="-228600" algn="l" rtl="0" eaLnBrk="1" fontAlgn="base" hangingPunct="1">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6pPr>
      <a:lvl7pPr marL="2971800" indent="-228600" algn="l" rtl="0" eaLnBrk="1" fontAlgn="base" hangingPunct="1">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7pPr>
      <a:lvl8pPr marL="3429000" indent="-228600" algn="l" rtl="0" eaLnBrk="1" fontAlgn="base" hangingPunct="1">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8pPr>
      <a:lvl9pPr marL="3886200" indent="-228600" algn="l" rtl="0" eaLnBrk="1" fontAlgn="base" hangingPunct="1">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51D251D3-E189-4B1D-AA2F-D7C4E77688BF}"/>
              </a:ext>
            </a:extLst>
          </p:cNvPr>
          <p:cNvSpPr>
            <a:spLocks noGrp="1" noChangeArrowheads="1"/>
          </p:cNvSpPr>
          <p:nvPr>
            <p:ph type="title"/>
          </p:nvPr>
        </p:nvSpPr>
        <p:spPr bwMode="auto">
          <a:xfrm>
            <a:off x="395288" y="228600"/>
            <a:ext cx="828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42ABBA5F-0105-43B1-9009-824A5A9CB695}"/>
              </a:ext>
            </a:extLst>
          </p:cNvPr>
          <p:cNvSpPr>
            <a:spLocks noGrp="1" noChangeArrowheads="1"/>
          </p:cNvSpPr>
          <p:nvPr>
            <p:ph type="body" idx="1"/>
          </p:nvPr>
        </p:nvSpPr>
        <p:spPr bwMode="auto">
          <a:xfrm>
            <a:off x="395288" y="981075"/>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xmlns="" id="{4DDF8D80-C256-4DE0-859A-0B53254D5714}"/>
              </a:ext>
            </a:extLst>
          </p:cNvPr>
          <p:cNvSpPr>
            <a:spLocks noChangeArrowheads="1"/>
          </p:cNvSpPr>
          <p:nvPr/>
        </p:nvSpPr>
        <p:spPr bwMode="auto">
          <a:xfrm>
            <a:off x="3565525" y="3184525"/>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accent1"/>
                </a:solidFill>
                <a:latin typeface="Arial" pitchFamily="34" charset="0"/>
                <a:ea typeface="ヒラギノ角ゴ Pro W3"/>
                <a:cs typeface="ヒラギノ角ゴ Pro W3"/>
              </a:defRPr>
            </a:lvl1pPr>
            <a:lvl2pPr marL="742950" indent="-285750">
              <a:defRPr sz="1400">
                <a:solidFill>
                  <a:schemeClr val="accent1"/>
                </a:solidFill>
                <a:latin typeface="Arial" pitchFamily="34" charset="0"/>
                <a:ea typeface="ヒラギノ角ゴ Pro W3"/>
                <a:cs typeface="ヒラギノ角ゴ Pro W3"/>
              </a:defRPr>
            </a:lvl2pPr>
            <a:lvl3pPr marL="1143000" indent="-228600">
              <a:defRPr sz="1400">
                <a:solidFill>
                  <a:schemeClr val="accent1"/>
                </a:solidFill>
                <a:latin typeface="Arial" pitchFamily="34" charset="0"/>
                <a:ea typeface="ヒラギノ角ゴ Pro W3"/>
                <a:cs typeface="ヒラギノ角ゴ Pro W3"/>
              </a:defRPr>
            </a:lvl3pPr>
            <a:lvl4pPr marL="1600200" indent="-228600">
              <a:defRPr sz="1400">
                <a:solidFill>
                  <a:schemeClr val="accent1"/>
                </a:solidFill>
                <a:latin typeface="Arial" pitchFamily="34" charset="0"/>
                <a:ea typeface="ヒラギノ角ゴ Pro W3"/>
                <a:cs typeface="ヒラギノ角ゴ Pro W3"/>
              </a:defRPr>
            </a:lvl4pPr>
            <a:lvl5pPr marL="2057400" indent="-228600">
              <a:defRPr sz="1400">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9pPr>
          </a:lstStyle>
          <a:p>
            <a:pPr eaLnBrk="1" hangingPunct="1">
              <a:defRPr/>
            </a:pPr>
            <a:r>
              <a:rPr lang="en-GB" altLang="en-US" sz="1000" b="1">
                <a:solidFill>
                  <a:srgbClr val="5A554B"/>
                </a:solidFill>
                <a:ea typeface="Cambria" pitchFamily="18" charset="0"/>
                <a:cs typeface="Arial" pitchFamily="34" charset="0"/>
              </a:rPr>
              <a:t>		</a:t>
            </a:r>
            <a:endParaRPr lang="en-GB" altLang="en-US" sz="2600">
              <a:solidFill>
                <a:schemeClr val="tx1"/>
              </a:solidFill>
              <a:latin typeface="Times" charset="0"/>
              <a:ea typeface="Cambria" pitchFamily="18" charset="0"/>
              <a:cs typeface="Arial" pitchFamily="34" charset="0"/>
            </a:endParaRPr>
          </a:p>
        </p:txBody>
      </p:sp>
      <p:cxnSp>
        <p:nvCxnSpPr>
          <p:cNvPr id="2053" name="AutoShape 6">
            <a:extLst>
              <a:ext uri="{FF2B5EF4-FFF2-40B4-BE49-F238E27FC236}">
                <a16:creationId xmlns:a16="http://schemas.microsoft.com/office/drawing/2014/main" xmlns="" id="{F72C82BA-3CC3-45C0-9395-4E901D0EBE41}"/>
              </a:ext>
            </a:extLst>
          </p:cNvPr>
          <p:cNvCxnSpPr>
            <a:cxnSpLocks noChangeShapeType="1"/>
          </p:cNvCxnSpPr>
          <p:nvPr/>
        </p:nvCxnSpPr>
        <p:spPr bwMode="auto">
          <a:xfrm flipH="1">
            <a:off x="398463" y="763588"/>
            <a:ext cx="8277225" cy="1587"/>
          </a:xfrm>
          <a:prstGeom prst="straightConnector1">
            <a:avLst/>
          </a:prstGeom>
          <a:noFill/>
          <a:ln w="25400">
            <a:solidFill>
              <a:srgbClr val="AB7F15"/>
            </a:solidFill>
            <a:round/>
            <a:headEnd/>
            <a:tailEnd/>
          </a:ln>
          <a:extLst>
            <a:ext uri="{909E8E84-426E-40DD-AFC4-6F175D3DCCD1}">
              <a14:hiddenFill xmlns:a14="http://schemas.microsoft.com/office/drawing/2010/main">
                <a:noFill/>
              </a14:hiddenFill>
            </a:ext>
          </a:extLst>
        </p:spPr>
      </p:cxnSp>
      <p:pic>
        <p:nvPicPr>
          <p:cNvPr id="2054" name="Picture 9">
            <a:extLst>
              <a:ext uri="{FF2B5EF4-FFF2-40B4-BE49-F238E27FC236}">
                <a16:creationId xmlns:a16="http://schemas.microsoft.com/office/drawing/2014/main" xmlns="" id="{F18C7BAF-2D0F-4780-8E7E-01157F4A5F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Oval 8">
            <a:extLst>
              <a:ext uri="{FF2B5EF4-FFF2-40B4-BE49-F238E27FC236}">
                <a16:creationId xmlns:a16="http://schemas.microsoft.com/office/drawing/2014/main" xmlns="" id="{10E80C22-97C5-4ABB-9F27-BCF3EF77C299}"/>
              </a:ext>
            </a:extLst>
          </p:cNvPr>
          <p:cNvSpPr>
            <a:spLocks noChangeArrowheads="1"/>
          </p:cNvSpPr>
          <p:nvPr/>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accent1"/>
                </a:solidFill>
                <a:latin typeface="Arial" pitchFamily="34" charset="0"/>
                <a:ea typeface="ヒラギノ角ゴ Pro W3"/>
                <a:cs typeface="ヒラギノ角ゴ Pro W3"/>
              </a:defRPr>
            </a:lvl1pPr>
            <a:lvl2pPr marL="742950" indent="-285750">
              <a:defRPr sz="1400">
                <a:solidFill>
                  <a:schemeClr val="accent1"/>
                </a:solidFill>
                <a:latin typeface="Arial" pitchFamily="34" charset="0"/>
                <a:ea typeface="ヒラギノ角ゴ Pro W3"/>
                <a:cs typeface="ヒラギノ角ゴ Pro W3"/>
              </a:defRPr>
            </a:lvl2pPr>
            <a:lvl3pPr marL="1143000" indent="-228600">
              <a:defRPr sz="1400">
                <a:solidFill>
                  <a:schemeClr val="accent1"/>
                </a:solidFill>
                <a:latin typeface="Arial" pitchFamily="34" charset="0"/>
                <a:ea typeface="ヒラギノ角ゴ Pro W3"/>
                <a:cs typeface="ヒラギノ角ゴ Pro W3"/>
              </a:defRPr>
            </a:lvl3pPr>
            <a:lvl4pPr marL="1600200" indent="-228600">
              <a:defRPr sz="1400">
                <a:solidFill>
                  <a:schemeClr val="accent1"/>
                </a:solidFill>
                <a:latin typeface="Arial" pitchFamily="34" charset="0"/>
                <a:ea typeface="ヒラギノ角ゴ Pro W3"/>
                <a:cs typeface="ヒラギノ角ゴ Pro W3"/>
              </a:defRPr>
            </a:lvl4pPr>
            <a:lvl5pPr marL="2057400" indent="-228600">
              <a:defRPr sz="1400">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9pPr>
          </a:lstStyle>
          <a:p>
            <a:pPr>
              <a:defRPr/>
            </a:pPr>
            <a:endParaRPr lang="en-US" altLang="en-US" sz="2400">
              <a:solidFill>
                <a:schemeClr val="bg1"/>
              </a:solidFill>
              <a:latin typeface="Times" charset="0"/>
            </a:endParaRPr>
          </a:p>
        </p:txBody>
      </p:sp>
      <p:sp>
        <p:nvSpPr>
          <p:cNvPr id="2056" name="Slide Number Placeholder 3">
            <a:extLst>
              <a:ext uri="{FF2B5EF4-FFF2-40B4-BE49-F238E27FC236}">
                <a16:creationId xmlns:a16="http://schemas.microsoft.com/office/drawing/2014/main" xmlns="" id="{94B13BFC-C9F7-4B91-9A4F-94B280133C50}"/>
              </a:ext>
            </a:extLst>
          </p:cNvPr>
          <p:cNvSpPr txBox="1">
            <a:spLocks noGrp="1"/>
          </p:cNvSpPr>
          <p:nvPr/>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defRPr/>
            </a:pPr>
            <a:fld id="{D8BA19F1-4567-46B5-9AA5-1BE19062FB77}" type="slidenum">
              <a:rPr lang="en-US" altLang="en-US" sz="1600" b="1" smtClean="0">
                <a:solidFill>
                  <a:schemeClr val="bg1"/>
                </a:solidFill>
              </a:rPr>
              <a:pPr algn="ctr">
                <a:defRPr/>
              </a:pPr>
              <a:t>‹#›</a:t>
            </a:fld>
            <a:endParaRPr lang="en-US" altLang="en-US" b="1">
              <a:solidFill>
                <a:schemeClr val="bg1"/>
              </a:solidFill>
            </a:endParaRPr>
          </a:p>
        </p:txBody>
      </p:sp>
      <p:pic>
        <p:nvPicPr>
          <p:cNvPr id="2057" name="Picture 10">
            <a:extLst>
              <a:ext uri="{FF2B5EF4-FFF2-40B4-BE49-F238E27FC236}">
                <a16:creationId xmlns:a16="http://schemas.microsoft.com/office/drawing/2014/main" xmlns="" id="{1B271ADA-94EA-4D6F-BE02-678A7E6463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10" r:id="rId1"/>
    <p:sldLayoutId id="2147485111" r:id="rId2"/>
    <p:sldLayoutId id="2147485112" r:id="rId3"/>
    <p:sldLayoutId id="2147485113" r:id="rId4"/>
    <p:sldLayoutId id="2147485114" r:id="rId5"/>
    <p:sldLayoutId id="2147485115" r:id="rId6"/>
    <p:sldLayoutId id="2147485116" r:id="rId7"/>
    <p:sldLayoutId id="2147485117" r:id="rId8"/>
    <p:sldLayoutId id="2147485118" r:id="rId9"/>
    <p:sldLayoutId id="2147485119" r:id="rId10"/>
    <p:sldLayoutId id="2147485120" r:id="rId11"/>
    <p:sldLayoutId id="2147485121" r:id="rId12"/>
  </p:sldLayoutIdLst>
  <p:hf hdr="0" ftr="0" dt="0"/>
  <p:txStyles>
    <p:titleStyle>
      <a:lvl1pPr algn="l" rtl="0" eaLnBrk="0" fontAlgn="base" hangingPunct="0">
        <a:spcBef>
          <a:spcPct val="0"/>
        </a:spcBef>
        <a:spcAft>
          <a:spcPts val="1800"/>
        </a:spcAft>
        <a:defRPr sz="2800" b="1">
          <a:solidFill>
            <a:schemeClr val="accent1"/>
          </a:solidFill>
          <a:latin typeface="+mj-lt"/>
          <a:ea typeface="+mj-ea"/>
          <a:cs typeface="+mj-cs"/>
        </a:defRPr>
      </a:lvl1pPr>
      <a:lvl2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9pPr>
    </p:titleStyle>
    <p:bodyStyle>
      <a:lvl1pPr marL="360363" indent="-360363" algn="l" rtl="0" eaLnBrk="0" fontAlgn="base" hangingPunct="0">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12549CEB-BC79-4947-8079-35E420777E99}"/>
              </a:ext>
            </a:extLst>
          </p:cNvPr>
          <p:cNvSpPr>
            <a:spLocks noGrp="1" noChangeArrowheads="1"/>
          </p:cNvSpPr>
          <p:nvPr>
            <p:ph type="title"/>
          </p:nvPr>
        </p:nvSpPr>
        <p:spPr bwMode="auto">
          <a:xfrm>
            <a:off x="611188" y="2420938"/>
            <a:ext cx="7886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Lst>
  <p:hf hdr="0" ftr="0" dt="0"/>
  <p:txStyles>
    <p:titleStyle>
      <a:lvl1pPr algn="l" rtl="0" eaLnBrk="0" fontAlgn="base" hangingPunct="0">
        <a:spcBef>
          <a:spcPct val="0"/>
        </a:spcBef>
        <a:spcAft>
          <a:spcPts val="1800"/>
        </a:spcAft>
        <a:defRPr sz="2800" b="1">
          <a:solidFill>
            <a:schemeClr val="bg1"/>
          </a:solidFill>
          <a:latin typeface="+mj-lt"/>
          <a:ea typeface="+mj-ea"/>
          <a:cs typeface="+mj-cs"/>
        </a:defRPr>
      </a:lvl1pPr>
      <a:lvl2pPr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bg1"/>
          </a:solidFill>
          <a:latin typeface="Arial" pitchFamily="34" charset="0"/>
          <a:ea typeface="ヒラギノ角ゴ Pro W3"/>
          <a:cs typeface="ヒラギノ角ゴ Pro W3"/>
        </a:defRPr>
      </a:lvl9pPr>
    </p:titleStyle>
    <p:bodyStyle>
      <a:lvl1pPr marL="342900" indent="-342900" algn="l" rtl="0" eaLnBrk="0" fontAlgn="base" hangingPunct="0">
        <a:spcBef>
          <a:spcPct val="20000"/>
        </a:spcBef>
        <a:spcAft>
          <a:spcPct val="0"/>
        </a:spcAft>
        <a:buClr>
          <a:srgbClr val="003A5B"/>
        </a:buClr>
        <a:buFont typeface="Wingdings" panose="05000000000000000000" pitchFamily="2" charset="2"/>
        <a:buChar char="l"/>
        <a:defRPr sz="2400">
          <a:solidFill>
            <a:schemeClr val="accent1"/>
          </a:solidFill>
          <a:latin typeface="+mn-lt"/>
          <a:ea typeface="+mn-ea"/>
          <a:cs typeface="+mn-cs"/>
        </a:defRPr>
      </a:lvl1pPr>
      <a:lvl2pPr marL="742950" indent="-285750" algn="l" rtl="0" eaLnBrk="0" fontAlgn="base" hangingPunct="0">
        <a:spcBef>
          <a:spcPct val="20000"/>
        </a:spcBef>
        <a:spcAft>
          <a:spcPct val="0"/>
        </a:spcAft>
        <a:buClr>
          <a:srgbClr val="003A5B"/>
        </a:buClr>
        <a:buFont typeface="Arial" panose="020B0604020202020204" pitchFamily="34" charset="0"/>
        <a:buChar char="■"/>
        <a:defRPr sz="2000">
          <a:solidFill>
            <a:schemeClr val="accent1"/>
          </a:solidFill>
          <a:latin typeface="+mn-lt"/>
          <a:ea typeface="+mn-ea"/>
          <a:cs typeface="+mn-cs"/>
        </a:defRPr>
      </a:lvl2pPr>
      <a:lvl3pPr marL="1143000" indent="-228600" algn="l" rtl="0" eaLnBrk="0" fontAlgn="base" hangingPunct="0">
        <a:spcBef>
          <a:spcPct val="20000"/>
        </a:spcBef>
        <a:spcAft>
          <a:spcPct val="0"/>
        </a:spcAft>
        <a:buClr>
          <a:srgbClr val="003A5B"/>
        </a:buClr>
        <a:buFont typeface="Arial" panose="020B0604020202020204" pitchFamily="34" charset="0"/>
        <a:buChar char="–"/>
        <a:defRPr>
          <a:solidFill>
            <a:schemeClr val="accent1"/>
          </a:solidFill>
          <a:latin typeface="+mn-lt"/>
          <a:ea typeface="+mn-ea"/>
          <a:cs typeface="+mn-cs"/>
        </a:defRPr>
      </a:lvl3pPr>
      <a:lvl4pPr marL="1600200" indent="-228600" algn="l" rtl="0" eaLnBrk="0" fontAlgn="base" hangingPunct="0">
        <a:spcBef>
          <a:spcPct val="20000"/>
        </a:spcBef>
        <a:spcAft>
          <a:spcPct val="0"/>
        </a:spcAft>
        <a:buClr>
          <a:srgbClr val="003A5B"/>
        </a:buClr>
        <a:buFont typeface="Arial" panose="020B0604020202020204" pitchFamily="34" charset="0"/>
        <a:buChar char="○"/>
        <a:defRPr sz="1600">
          <a:solidFill>
            <a:schemeClr val="accent1"/>
          </a:solidFill>
          <a:latin typeface="+mn-lt"/>
          <a:ea typeface="+mn-ea"/>
          <a:cs typeface="+mn-cs"/>
        </a:defRPr>
      </a:lvl4pPr>
      <a:lvl5pPr marL="2057400" indent="-228600" algn="l" rtl="0" eaLnBrk="0" fontAlgn="base" hangingPunct="0">
        <a:spcBef>
          <a:spcPct val="20000"/>
        </a:spcBef>
        <a:spcAft>
          <a:spcPct val="0"/>
        </a:spcAft>
        <a:buClr>
          <a:srgbClr val="003A5B"/>
        </a:buClr>
        <a:buFont typeface="Wingdings" panose="05000000000000000000" pitchFamily="2" charset="2"/>
        <a:buChar char=""/>
        <a:defRPr sz="1400">
          <a:solidFill>
            <a:schemeClr val="accent1"/>
          </a:solidFill>
          <a:latin typeface="+mn-lt"/>
          <a:ea typeface="+mn-ea"/>
          <a:cs typeface="+mn-cs"/>
        </a:defRPr>
      </a:lvl5pPr>
      <a:lvl6pPr marL="25146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6pPr>
      <a:lvl7pPr marL="29718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7pPr>
      <a:lvl8pPr marL="34290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8pPr>
      <a:lvl9pPr marL="3886200" indent="-228600" algn="l" rtl="0" eaLnBrk="0" fontAlgn="base" hangingPunct="0">
        <a:spcBef>
          <a:spcPct val="20000"/>
        </a:spcBef>
        <a:spcAft>
          <a:spcPct val="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4C4C8CD4-8996-4203-B9D3-0A2CED1BDB35}"/>
              </a:ext>
            </a:extLst>
          </p:cNvPr>
          <p:cNvSpPr>
            <a:spLocks noGrp="1" noChangeArrowheads="1"/>
          </p:cNvSpPr>
          <p:nvPr>
            <p:ph type="title"/>
          </p:nvPr>
        </p:nvSpPr>
        <p:spPr bwMode="auto">
          <a:xfrm>
            <a:off x="395288" y="228600"/>
            <a:ext cx="828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xmlns="" id="{81A416D9-1C89-4343-A907-23BCFD2ECB03}"/>
              </a:ext>
            </a:extLst>
          </p:cNvPr>
          <p:cNvSpPr>
            <a:spLocks noGrp="1" noChangeArrowheads="1"/>
          </p:cNvSpPr>
          <p:nvPr>
            <p:ph type="body" idx="1"/>
          </p:nvPr>
        </p:nvSpPr>
        <p:spPr bwMode="auto">
          <a:xfrm>
            <a:off x="395288" y="981075"/>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xmlns="" id="{5EF6B076-95F1-4CD8-B1A6-C220492B4272}"/>
              </a:ext>
            </a:extLst>
          </p:cNvPr>
          <p:cNvSpPr>
            <a:spLocks noChangeArrowheads="1"/>
          </p:cNvSpPr>
          <p:nvPr/>
        </p:nvSpPr>
        <p:spPr bwMode="auto">
          <a:xfrm>
            <a:off x="3565525" y="3184525"/>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accent1"/>
                </a:solidFill>
                <a:latin typeface="Arial" pitchFamily="34" charset="0"/>
                <a:ea typeface="ヒラギノ角ゴ Pro W3"/>
                <a:cs typeface="ヒラギノ角ゴ Pro W3"/>
              </a:defRPr>
            </a:lvl1pPr>
            <a:lvl2pPr marL="742950" indent="-285750">
              <a:defRPr sz="1400">
                <a:solidFill>
                  <a:schemeClr val="accent1"/>
                </a:solidFill>
                <a:latin typeface="Arial" pitchFamily="34" charset="0"/>
                <a:ea typeface="ヒラギノ角ゴ Pro W3"/>
                <a:cs typeface="ヒラギノ角ゴ Pro W3"/>
              </a:defRPr>
            </a:lvl2pPr>
            <a:lvl3pPr marL="1143000" indent="-228600">
              <a:defRPr sz="1400">
                <a:solidFill>
                  <a:schemeClr val="accent1"/>
                </a:solidFill>
                <a:latin typeface="Arial" pitchFamily="34" charset="0"/>
                <a:ea typeface="ヒラギノ角ゴ Pro W3"/>
                <a:cs typeface="ヒラギノ角ゴ Pro W3"/>
              </a:defRPr>
            </a:lvl3pPr>
            <a:lvl4pPr marL="1600200" indent="-228600">
              <a:defRPr sz="1400">
                <a:solidFill>
                  <a:schemeClr val="accent1"/>
                </a:solidFill>
                <a:latin typeface="Arial" pitchFamily="34" charset="0"/>
                <a:ea typeface="ヒラギノ角ゴ Pro W3"/>
                <a:cs typeface="ヒラギノ角ゴ Pro W3"/>
              </a:defRPr>
            </a:lvl4pPr>
            <a:lvl5pPr marL="2057400" indent="-228600">
              <a:defRPr sz="1400">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9pPr>
          </a:lstStyle>
          <a:p>
            <a:pPr eaLnBrk="1" hangingPunct="1">
              <a:defRPr/>
            </a:pPr>
            <a:r>
              <a:rPr lang="en-GB" altLang="en-US" sz="1000" b="1">
                <a:solidFill>
                  <a:srgbClr val="5A554B"/>
                </a:solidFill>
                <a:ea typeface="Cambria" pitchFamily="18" charset="0"/>
                <a:cs typeface="Arial" pitchFamily="34" charset="0"/>
              </a:rPr>
              <a:t>		</a:t>
            </a:r>
            <a:endParaRPr lang="en-GB" altLang="en-US" sz="2600">
              <a:solidFill>
                <a:srgbClr val="404040"/>
              </a:solidFill>
              <a:latin typeface="Times" charset="0"/>
              <a:ea typeface="Cambria" pitchFamily="18" charset="0"/>
              <a:cs typeface="Arial" pitchFamily="34" charset="0"/>
            </a:endParaRPr>
          </a:p>
        </p:txBody>
      </p:sp>
      <p:cxnSp>
        <p:nvCxnSpPr>
          <p:cNvPr id="4101" name="AutoShape 6">
            <a:extLst>
              <a:ext uri="{FF2B5EF4-FFF2-40B4-BE49-F238E27FC236}">
                <a16:creationId xmlns:a16="http://schemas.microsoft.com/office/drawing/2014/main" xmlns="" id="{238C83B1-9ACF-4545-9776-CC65B9496B74}"/>
              </a:ext>
            </a:extLst>
          </p:cNvPr>
          <p:cNvCxnSpPr>
            <a:cxnSpLocks noChangeShapeType="1"/>
          </p:cNvCxnSpPr>
          <p:nvPr/>
        </p:nvCxnSpPr>
        <p:spPr bwMode="auto">
          <a:xfrm flipH="1">
            <a:off x="398463" y="763588"/>
            <a:ext cx="8277225" cy="1587"/>
          </a:xfrm>
          <a:prstGeom prst="straightConnector1">
            <a:avLst/>
          </a:prstGeom>
          <a:noFill/>
          <a:ln w="25400">
            <a:solidFill>
              <a:srgbClr val="AB7F15"/>
            </a:solidFill>
            <a:round/>
            <a:headEnd/>
            <a:tailEnd/>
          </a:ln>
          <a:extLst>
            <a:ext uri="{909E8E84-426E-40DD-AFC4-6F175D3DCCD1}">
              <a14:hiddenFill xmlns:a14="http://schemas.microsoft.com/office/drawing/2010/main">
                <a:noFill/>
              </a14:hiddenFill>
            </a:ext>
          </a:extLst>
        </p:spPr>
      </p:cxnSp>
      <p:pic>
        <p:nvPicPr>
          <p:cNvPr id="4102" name="Picture 9">
            <a:extLst>
              <a:ext uri="{FF2B5EF4-FFF2-40B4-BE49-F238E27FC236}">
                <a16:creationId xmlns:a16="http://schemas.microsoft.com/office/drawing/2014/main" xmlns="" id="{35DACC67-0C38-4B13-B779-0B2CCA3AEF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Oval 8">
            <a:extLst>
              <a:ext uri="{FF2B5EF4-FFF2-40B4-BE49-F238E27FC236}">
                <a16:creationId xmlns:a16="http://schemas.microsoft.com/office/drawing/2014/main" xmlns="" id="{1D5AAED0-2C40-45AD-A198-E407DA24246B}"/>
              </a:ext>
            </a:extLst>
          </p:cNvPr>
          <p:cNvSpPr>
            <a:spLocks noChangeArrowheads="1"/>
          </p:cNvSpPr>
          <p:nvPr/>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accent1"/>
                </a:solidFill>
                <a:latin typeface="Arial" pitchFamily="34" charset="0"/>
                <a:ea typeface="ヒラギノ角ゴ Pro W3"/>
                <a:cs typeface="ヒラギノ角ゴ Pro W3"/>
              </a:defRPr>
            </a:lvl1pPr>
            <a:lvl2pPr marL="742950" indent="-285750">
              <a:defRPr sz="1400">
                <a:solidFill>
                  <a:schemeClr val="accent1"/>
                </a:solidFill>
                <a:latin typeface="Arial" pitchFamily="34" charset="0"/>
                <a:ea typeface="ヒラギノ角ゴ Pro W3"/>
                <a:cs typeface="ヒラギノ角ゴ Pro W3"/>
              </a:defRPr>
            </a:lvl2pPr>
            <a:lvl3pPr marL="1143000" indent="-228600">
              <a:defRPr sz="1400">
                <a:solidFill>
                  <a:schemeClr val="accent1"/>
                </a:solidFill>
                <a:latin typeface="Arial" pitchFamily="34" charset="0"/>
                <a:ea typeface="ヒラギノ角ゴ Pro W3"/>
                <a:cs typeface="ヒラギノ角ゴ Pro W3"/>
              </a:defRPr>
            </a:lvl3pPr>
            <a:lvl4pPr marL="1600200" indent="-228600">
              <a:defRPr sz="1400">
                <a:solidFill>
                  <a:schemeClr val="accent1"/>
                </a:solidFill>
                <a:latin typeface="Arial" pitchFamily="34" charset="0"/>
                <a:ea typeface="ヒラギノ角ゴ Pro W3"/>
                <a:cs typeface="ヒラギノ角ゴ Pro W3"/>
              </a:defRPr>
            </a:lvl4pPr>
            <a:lvl5pPr marL="2057400" indent="-228600">
              <a:defRPr sz="1400">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9pPr>
          </a:lstStyle>
          <a:p>
            <a:pPr>
              <a:defRPr/>
            </a:pPr>
            <a:endParaRPr lang="en-US" altLang="en-US" sz="2400">
              <a:solidFill>
                <a:srgbClr val="FFFFFF"/>
              </a:solidFill>
              <a:latin typeface="Times" charset="0"/>
            </a:endParaRPr>
          </a:p>
        </p:txBody>
      </p:sp>
      <p:sp>
        <p:nvSpPr>
          <p:cNvPr id="2056" name="Slide Number Placeholder 3">
            <a:extLst>
              <a:ext uri="{FF2B5EF4-FFF2-40B4-BE49-F238E27FC236}">
                <a16:creationId xmlns:a16="http://schemas.microsoft.com/office/drawing/2014/main" xmlns="" id="{502965BB-A89D-4A04-AE79-CE2D8DB703BF}"/>
              </a:ext>
            </a:extLst>
          </p:cNvPr>
          <p:cNvSpPr txBox="1">
            <a:spLocks noGrp="1"/>
          </p:cNvSpPr>
          <p:nvPr/>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defRPr/>
            </a:pPr>
            <a:fld id="{36B4E9B0-74B9-4E21-B585-743D38745A59}" type="slidenum">
              <a:rPr lang="en-US" altLang="en-US" sz="1600" b="1" smtClean="0">
                <a:solidFill>
                  <a:srgbClr val="FFFFFF"/>
                </a:solidFill>
              </a:rPr>
              <a:pPr algn="ctr">
                <a:defRPr/>
              </a:pPr>
              <a:t>‹#›</a:t>
            </a:fld>
            <a:endParaRPr lang="en-US" altLang="en-US" b="1">
              <a:solidFill>
                <a:srgbClr val="FFFFFF"/>
              </a:solidFill>
            </a:endParaRPr>
          </a:p>
        </p:txBody>
      </p:sp>
      <p:pic>
        <p:nvPicPr>
          <p:cNvPr id="4105" name="Picture 10">
            <a:extLst>
              <a:ext uri="{FF2B5EF4-FFF2-40B4-BE49-F238E27FC236}">
                <a16:creationId xmlns:a16="http://schemas.microsoft.com/office/drawing/2014/main" xmlns="" id="{DEA320B4-4DE7-42C6-BC52-39139751CA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 id="2147485144" r:id="rId12"/>
  </p:sldLayoutIdLst>
  <p:hf hdr="0" ftr="0" dt="0"/>
  <p:txStyles>
    <p:titleStyle>
      <a:lvl1pPr algn="l" rtl="0" eaLnBrk="0" fontAlgn="base" hangingPunct="0">
        <a:spcBef>
          <a:spcPct val="0"/>
        </a:spcBef>
        <a:spcAft>
          <a:spcPts val="1800"/>
        </a:spcAft>
        <a:defRPr sz="2800" b="1">
          <a:solidFill>
            <a:schemeClr val="accent1"/>
          </a:solidFill>
          <a:latin typeface="+mj-lt"/>
          <a:ea typeface="+mj-ea"/>
          <a:cs typeface="+mj-cs"/>
        </a:defRPr>
      </a:lvl1pPr>
      <a:lvl2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9pPr>
    </p:titleStyle>
    <p:bodyStyle>
      <a:lvl1pPr marL="360363" indent="-360363" algn="l" rtl="0" eaLnBrk="0" fontAlgn="base" hangingPunct="0">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576711D0-CB1E-49B7-A30A-852460AF14F9}"/>
              </a:ext>
            </a:extLst>
          </p:cNvPr>
          <p:cNvSpPr>
            <a:spLocks noGrp="1" noChangeArrowheads="1"/>
          </p:cNvSpPr>
          <p:nvPr>
            <p:ph type="title"/>
          </p:nvPr>
        </p:nvSpPr>
        <p:spPr bwMode="auto">
          <a:xfrm>
            <a:off x="395288" y="228600"/>
            <a:ext cx="828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xmlns="" id="{366CBB0E-269F-424C-8033-31947D6F1C10}"/>
              </a:ext>
            </a:extLst>
          </p:cNvPr>
          <p:cNvSpPr>
            <a:spLocks noGrp="1" noChangeArrowheads="1"/>
          </p:cNvSpPr>
          <p:nvPr>
            <p:ph type="body" idx="1"/>
          </p:nvPr>
        </p:nvSpPr>
        <p:spPr bwMode="auto">
          <a:xfrm>
            <a:off x="395288" y="981075"/>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xmlns="" id="{BEC01146-F7B6-4DA2-8A56-FF411950F721}"/>
              </a:ext>
            </a:extLst>
          </p:cNvPr>
          <p:cNvSpPr>
            <a:spLocks noChangeArrowheads="1"/>
          </p:cNvSpPr>
          <p:nvPr/>
        </p:nvSpPr>
        <p:spPr bwMode="auto">
          <a:xfrm>
            <a:off x="3565525" y="3184525"/>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accent1"/>
                </a:solidFill>
                <a:latin typeface="Arial" pitchFamily="34" charset="0"/>
                <a:ea typeface="ヒラギノ角ゴ Pro W3"/>
                <a:cs typeface="ヒラギノ角ゴ Pro W3"/>
              </a:defRPr>
            </a:lvl1pPr>
            <a:lvl2pPr marL="742950" indent="-285750">
              <a:defRPr sz="1400">
                <a:solidFill>
                  <a:schemeClr val="accent1"/>
                </a:solidFill>
                <a:latin typeface="Arial" pitchFamily="34" charset="0"/>
                <a:ea typeface="ヒラギノ角ゴ Pro W3"/>
                <a:cs typeface="ヒラギノ角ゴ Pro W3"/>
              </a:defRPr>
            </a:lvl2pPr>
            <a:lvl3pPr marL="1143000" indent="-228600">
              <a:defRPr sz="1400">
                <a:solidFill>
                  <a:schemeClr val="accent1"/>
                </a:solidFill>
                <a:latin typeface="Arial" pitchFamily="34" charset="0"/>
                <a:ea typeface="ヒラギノ角ゴ Pro W3"/>
                <a:cs typeface="ヒラギノ角ゴ Pro W3"/>
              </a:defRPr>
            </a:lvl3pPr>
            <a:lvl4pPr marL="1600200" indent="-228600">
              <a:defRPr sz="1400">
                <a:solidFill>
                  <a:schemeClr val="accent1"/>
                </a:solidFill>
                <a:latin typeface="Arial" pitchFamily="34" charset="0"/>
                <a:ea typeface="ヒラギノ角ゴ Pro W3"/>
                <a:cs typeface="ヒラギノ角ゴ Pro W3"/>
              </a:defRPr>
            </a:lvl4pPr>
            <a:lvl5pPr marL="2057400" indent="-228600">
              <a:defRPr sz="1400">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9pPr>
          </a:lstStyle>
          <a:p>
            <a:pPr eaLnBrk="1" hangingPunct="1">
              <a:defRPr/>
            </a:pPr>
            <a:r>
              <a:rPr lang="en-GB" altLang="en-US" sz="1000" b="1">
                <a:solidFill>
                  <a:srgbClr val="5A554B"/>
                </a:solidFill>
                <a:ea typeface="Cambria" pitchFamily="18" charset="0"/>
                <a:cs typeface="Arial" pitchFamily="34" charset="0"/>
              </a:rPr>
              <a:t>		</a:t>
            </a:r>
            <a:endParaRPr lang="en-GB" altLang="en-US" sz="2600">
              <a:solidFill>
                <a:srgbClr val="404040"/>
              </a:solidFill>
              <a:latin typeface="Times" charset="0"/>
              <a:ea typeface="Cambria" pitchFamily="18" charset="0"/>
              <a:cs typeface="Arial" pitchFamily="34" charset="0"/>
            </a:endParaRPr>
          </a:p>
        </p:txBody>
      </p:sp>
      <p:cxnSp>
        <p:nvCxnSpPr>
          <p:cNvPr id="5125" name="AutoShape 6">
            <a:extLst>
              <a:ext uri="{FF2B5EF4-FFF2-40B4-BE49-F238E27FC236}">
                <a16:creationId xmlns:a16="http://schemas.microsoft.com/office/drawing/2014/main" xmlns="" id="{024EB0DA-C42D-4AA4-A586-B3B931E70814}"/>
              </a:ext>
            </a:extLst>
          </p:cNvPr>
          <p:cNvCxnSpPr>
            <a:cxnSpLocks noChangeShapeType="1"/>
          </p:cNvCxnSpPr>
          <p:nvPr/>
        </p:nvCxnSpPr>
        <p:spPr bwMode="auto">
          <a:xfrm flipH="1">
            <a:off x="398463" y="763588"/>
            <a:ext cx="8277225" cy="1587"/>
          </a:xfrm>
          <a:prstGeom prst="straightConnector1">
            <a:avLst/>
          </a:prstGeom>
          <a:noFill/>
          <a:ln w="25400">
            <a:solidFill>
              <a:srgbClr val="AB7F15"/>
            </a:solidFill>
            <a:round/>
            <a:headEnd/>
            <a:tailEnd/>
          </a:ln>
          <a:extLst>
            <a:ext uri="{909E8E84-426E-40DD-AFC4-6F175D3DCCD1}">
              <a14:hiddenFill xmlns:a14="http://schemas.microsoft.com/office/drawing/2010/main">
                <a:noFill/>
              </a14:hiddenFill>
            </a:ext>
          </a:extLst>
        </p:spPr>
      </p:cxnSp>
      <p:pic>
        <p:nvPicPr>
          <p:cNvPr id="5126" name="Picture 9">
            <a:extLst>
              <a:ext uri="{FF2B5EF4-FFF2-40B4-BE49-F238E27FC236}">
                <a16:creationId xmlns:a16="http://schemas.microsoft.com/office/drawing/2014/main" xmlns="" id="{817A756D-4390-46CB-A81A-6EA30DE33E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03975"/>
            <a:ext cx="8839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Oval 8">
            <a:extLst>
              <a:ext uri="{FF2B5EF4-FFF2-40B4-BE49-F238E27FC236}">
                <a16:creationId xmlns:a16="http://schemas.microsoft.com/office/drawing/2014/main" xmlns="" id="{7825CC88-ACA8-4C5F-8C65-A80D3A5AC6AA}"/>
              </a:ext>
            </a:extLst>
          </p:cNvPr>
          <p:cNvSpPr>
            <a:spLocks noChangeArrowheads="1"/>
          </p:cNvSpPr>
          <p:nvPr/>
        </p:nvSpPr>
        <p:spPr bwMode="auto">
          <a:xfrm>
            <a:off x="457200" y="6400800"/>
            <a:ext cx="360363" cy="360363"/>
          </a:xfrm>
          <a:prstGeom prst="ellipse">
            <a:avLst/>
          </a:prstGeom>
          <a:solidFill>
            <a:srgbClr val="003A5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accent1"/>
                </a:solidFill>
                <a:latin typeface="Arial" pitchFamily="34" charset="0"/>
                <a:ea typeface="ヒラギノ角ゴ Pro W3"/>
                <a:cs typeface="ヒラギノ角ゴ Pro W3"/>
              </a:defRPr>
            </a:lvl1pPr>
            <a:lvl2pPr marL="742950" indent="-285750">
              <a:defRPr sz="1400">
                <a:solidFill>
                  <a:schemeClr val="accent1"/>
                </a:solidFill>
                <a:latin typeface="Arial" pitchFamily="34" charset="0"/>
                <a:ea typeface="ヒラギノ角ゴ Pro W3"/>
                <a:cs typeface="ヒラギノ角ゴ Pro W3"/>
              </a:defRPr>
            </a:lvl2pPr>
            <a:lvl3pPr marL="1143000" indent="-228600">
              <a:defRPr sz="1400">
                <a:solidFill>
                  <a:schemeClr val="accent1"/>
                </a:solidFill>
                <a:latin typeface="Arial" pitchFamily="34" charset="0"/>
                <a:ea typeface="ヒラギノ角ゴ Pro W3"/>
                <a:cs typeface="ヒラギノ角ゴ Pro W3"/>
              </a:defRPr>
            </a:lvl3pPr>
            <a:lvl4pPr marL="1600200" indent="-228600">
              <a:defRPr sz="1400">
                <a:solidFill>
                  <a:schemeClr val="accent1"/>
                </a:solidFill>
                <a:latin typeface="Arial" pitchFamily="34" charset="0"/>
                <a:ea typeface="ヒラギノ角ゴ Pro W3"/>
                <a:cs typeface="ヒラギノ角ゴ Pro W3"/>
              </a:defRPr>
            </a:lvl4pPr>
            <a:lvl5pPr marL="2057400" indent="-228600">
              <a:defRPr sz="1400">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a:cs typeface="ヒラギノ角ゴ Pro W3"/>
              </a:defRPr>
            </a:lvl9pPr>
          </a:lstStyle>
          <a:p>
            <a:pPr>
              <a:defRPr/>
            </a:pPr>
            <a:endParaRPr lang="en-US" altLang="en-US" sz="2400">
              <a:solidFill>
                <a:srgbClr val="FFFFFF"/>
              </a:solidFill>
              <a:latin typeface="Times" charset="0"/>
            </a:endParaRPr>
          </a:p>
        </p:txBody>
      </p:sp>
      <p:sp>
        <p:nvSpPr>
          <p:cNvPr id="2056" name="Slide Number Placeholder 3">
            <a:extLst>
              <a:ext uri="{FF2B5EF4-FFF2-40B4-BE49-F238E27FC236}">
                <a16:creationId xmlns:a16="http://schemas.microsoft.com/office/drawing/2014/main" xmlns="" id="{B16D6322-1BF8-450E-8263-78D3E37DCF9D}"/>
              </a:ext>
            </a:extLst>
          </p:cNvPr>
          <p:cNvSpPr txBox="1">
            <a:spLocks noGrp="1"/>
          </p:cNvSpPr>
          <p:nvPr/>
        </p:nvSpPr>
        <p:spPr bwMode="auto">
          <a:xfrm>
            <a:off x="381000" y="6400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1"/>
                </a:solidFill>
                <a:latin typeface="Arial" panose="020B0604020202020204" pitchFamily="34" charset="0"/>
                <a:ea typeface="ヒラギノ角ゴ Pro W3"/>
                <a:cs typeface="ヒラギノ角ゴ Pro W3"/>
              </a:defRPr>
            </a:lvl1pPr>
            <a:lvl2pPr marL="742950" indent="-285750">
              <a:defRPr sz="1400">
                <a:solidFill>
                  <a:schemeClr val="accent1"/>
                </a:solidFill>
                <a:latin typeface="Arial" panose="020B0604020202020204" pitchFamily="34" charset="0"/>
                <a:ea typeface="ヒラギノ角ゴ Pro W3"/>
                <a:cs typeface="ヒラギノ角ゴ Pro W3"/>
              </a:defRPr>
            </a:lvl2pPr>
            <a:lvl3pPr marL="1143000" indent="-228600">
              <a:defRPr sz="1400">
                <a:solidFill>
                  <a:schemeClr val="accent1"/>
                </a:solidFill>
                <a:latin typeface="Arial" panose="020B0604020202020204" pitchFamily="34" charset="0"/>
                <a:ea typeface="ヒラギノ角ゴ Pro W3"/>
                <a:cs typeface="ヒラギノ角ゴ Pro W3"/>
              </a:defRPr>
            </a:lvl3pPr>
            <a:lvl4pPr marL="1600200" indent="-228600">
              <a:defRPr sz="1400">
                <a:solidFill>
                  <a:schemeClr val="accent1"/>
                </a:solidFill>
                <a:latin typeface="Arial" panose="020B0604020202020204" pitchFamily="34" charset="0"/>
                <a:ea typeface="ヒラギノ角ゴ Pro W3"/>
                <a:cs typeface="ヒラギノ角ゴ Pro W3"/>
              </a:defRPr>
            </a:lvl4pPr>
            <a:lvl5pPr marL="2057400" indent="-228600">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anose="020B0604020202020204" pitchFamily="34" charset="0"/>
              <a:buChar char="■"/>
              <a:defRPr sz="1400">
                <a:solidFill>
                  <a:schemeClr val="accent1"/>
                </a:solidFill>
                <a:latin typeface="Arial" panose="020B0604020202020204" pitchFamily="34" charset="0"/>
                <a:ea typeface="ヒラギノ角ゴ Pro W3"/>
                <a:cs typeface="ヒラギノ角ゴ Pro W3"/>
              </a:defRPr>
            </a:lvl9pPr>
          </a:lstStyle>
          <a:p>
            <a:pPr algn="ctr">
              <a:defRPr/>
            </a:pPr>
            <a:fld id="{F516B066-6FA0-4A55-8EDD-15B22335E751}" type="slidenum">
              <a:rPr lang="en-US" altLang="en-US" sz="1600" b="1" smtClean="0">
                <a:solidFill>
                  <a:srgbClr val="FFFFFF"/>
                </a:solidFill>
              </a:rPr>
              <a:pPr algn="ctr">
                <a:defRPr/>
              </a:pPr>
              <a:t>‹#›</a:t>
            </a:fld>
            <a:endParaRPr lang="en-US" altLang="en-US" b="1">
              <a:solidFill>
                <a:srgbClr val="FFFFFF"/>
              </a:solidFill>
            </a:endParaRPr>
          </a:p>
        </p:txBody>
      </p:sp>
      <p:pic>
        <p:nvPicPr>
          <p:cNvPr id="5129" name="Picture 10">
            <a:extLst>
              <a:ext uri="{FF2B5EF4-FFF2-40B4-BE49-F238E27FC236}">
                <a16:creationId xmlns:a16="http://schemas.microsoft.com/office/drawing/2014/main" xmlns="" id="{A0662E2A-7867-453C-9FD4-DEB8AFD2EB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5813" y="6400800"/>
            <a:ext cx="676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5" r:id="rId1"/>
    <p:sldLayoutId id="2147485146" r:id="rId2"/>
    <p:sldLayoutId id="2147485147" r:id="rId3"/>
    <p:sldLayoutId id="2147485148" r:id="rId4"/>
    <p:sldLayoutId id="2147485149" r:id="rId5"/>
    <p:sldLayoutId id="2147485150" r:id="rId6"/>
    <p:sldLayoutId id="2147485151" r:id="rId7"/>
    <p:sldLayoutId id="2147485152" r:id="rId8"/>
    <p:sldLayoutId id="2147485153" r:id="rId9"/>
    <p:sldLayoutId id="2147485154" r:id="rId10"/>
    <p:sldLayoutId id="2147485155" r:id="rId11"/>
    <p:sldLayoutId id="2147485156" r:id="rId12"/>
  </p:sldLayoutIdLst>
  <p:hf hdr="0" ftr="0" dt="0"/>
  <p:txStyles>
    <p:titleStyle>
      <a:lvl1pPr algn="l" rtl="0" eaLnBrk="0" fontAlgn="base" hangingPunct="0">
        <a:spcBef>
          <a:spcPct val="0"/>
        </a:spcBef>
        <a:spcAft>
          <a:spcPts val="1800"/>
        </a:spcAft>
        <a:defRPr sz="2800" b="1">
          <a:solidFill>
            <a:schemeClr val="accent1"/>
          </a:solidFill>
          <a:latin typeface="+mj-lt"/>
          <a:ea typeface="+mj-ea"/>
          <a:cs typeface="+mj-cs"/>
        </a:defRPr>
      </a:lvl1pPr>
      <a:lvl2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9pPr>
    </p:titleStyle>
    <p:bodyStyle>
      <a:lvl1pPr marL="360363" indent="-360363" algn="l" rtl="0" eaLnBrk="0" fontAlgn="base" hangingPunct="0">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4" descr="oe_footer_logo">
            <a:extLst>
              <a:ext uri="{FF2B5EF4-FFF2-40B4-BE49-F238E27FC236}">
                <a16:creationId xmlns:a16="http://schemas.microsoft.com/office/drawing/2014/main" xmlns="" id="{80E0B3B2-8D97-40BF-828D-85F5685C7973}"/>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72225" y="6546850"/>
            <a:ext cx="23764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xmlns="" id="{D07AE998-282E-4ED8-9C41-9E4183991C1F}"/>
              </a:ext>
            </a:extLst>
          </p:cNvPr>
          <p:cNvSpPr>
            <a:spLocks noGrp="1" noChangeArrowheads="1"/>
          </p:cNvSpPr>
          <p:nvPr>
            <p:ph type="title"/>
          </p:nvPr>
        </p:nvSpPr>
        <p:spPr bwMode="auto">
          <a:xfrm>
            <a:off x="395288" y="228600"/>
            <a:ext cx="828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6148" name="Rectangle 3">
            <a:extLst>
              <a:ext uri="{FF2B5EF4-FFF2-40B4-BE49-F238E27FC236}">
                <a16:creationId xmlns:a16="http://schemas.microsoft.com/office/drawing/2014/main" xmlns="" id="{71800236-8CD3-46B8-9106-9D52694769A8}"/>
              </a:ext>
            </a:extLst>
          </p:cNvPr>
          <p:cNvSpPr>
            <a:spLocks noGrp="1" noChangeArrowheads="1"/>
          </p:cNvSpPr>
          <p:nvPr>
            <p:ph type="body" idx="1"/>
          </p:nvPr>
        </p:nvSpPr>
        <p:spPr bwMode="auto">
          <a:xfrm>
            <a:off x="395288" y="981075"/>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Rectangle 4">
            <a:extLst>
              <a:ext uri="{FF2B5EF4-FFF2-40B4-BE49-F238E27FC236}">
                <a16:creationId xmlns:a16="http://schemas.microsoft.com/office/drawing/2014/main" xmlns="" id="{7044D650-7CC5-49E6-99CC-DB1522B462DD}"/>
              </a:ext>
            </a:extLst>
          </p:cNvPr>
          <p:cNvSpPr>
            <a:spLocks noChangeArrowheads="1"/>
          </p:cNvSpPr>
          <p:nvPr/>
        </p:nvSpPr>
        <p:spPr bwMode="auto">
          <a:xfrm>
            <a:off x="3565525" y="3184525"/>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eaLnBrk="1" hangingPunct="1">
              <a:defRPr/>
            </a:pPr>
            <a:r>
              <a:rPr lang="en-GB" altLang="en-US" sz="1000">
                <a:solidFill>
                  <a:srgbClr val="5A554B"/>
                </a:solidFill>
                <a:ea typeface="Cambria" pitchFamily="18" charset="0"/>
                <a:cs typeface="Arial" pitchFamily="34" charset="0"/>
              </a:rPr>
              <a:t>		</a:t>
            </a:r>
            <a:endParaRPr lang="en-GB" altLang="en-US" sz="2600" b="0">
              <a:solidFill>
                <a:srgbClr val="404040"/>
              </a:solidFill>
              <a:latin typeface="Times" pitchFamily="18" charset="0"/>
              <a:ea typeface="Cambria" pitchFamily="18" charset="0"/>
              <a:cs typeface="Arial" pitchFamily="34" charset="0"/>
            </a:endParaRPr>
          </a:p>
        </p:txBody>
      </p:sp>
      <p:cxnSp>
        <p:nvCxnSpPr>
          <p:cNvPr id="6150" name="AutoShape 6">
            <a:extLst>
              <a:ext uri="{FF2B5EF4-FFF2-40B4-BE49-F238E27FC236}">
                <a16:creationId xmlns:a16="http://schemas.microsoft.com/office/drawing/2014/main" xmlns="" id="{518F91BC-B941-4F6A-94E4-E0A3A57F8072}"/>
              </a:ext>
            </a:extLst>
          </p:cNvPr>
          <p:cNvCxnSpPr>
            <a:cxnSpLocks noChangeShapeType="1"/>
          </p:cNvCxnSpPr>
          <p:nvPr/>
        </p:nvCxnSpPr>
        <p:spPr bwMode="auto">
          <a:xfrm flipH="1">
            <a:off x="398463" y="763588"/>
            <a:ext cx="8277225" cy="1587"/>
          </a:xfrm>
          <a:prstGeom prst="straightConnector1">
            <a:avLst/>
          </a:prstGeom>
          <a:noFill/>
          <a:ln w="25400">
            <a:solidFill>
              <a:srgbClr val="AB7F15"/>
            </a:solidFill>
            <a:round/>
            <a:headEnd/>
            <a:tailEnd/>
          </a:ln>
          <a:extLst>
            <a:ext uri="{909E8E84-426E-40DD-AFC4-6F175D3DCCD1}">
              <a14:hiddenFill xmlns:a14="http://schemas.microsoft.com/office/drawing/2010/main">
                <a:noFill/>
              </a14:hiddenFill>
            </a:ext>
          </a:extLst>
        </p:spPr>
      </p:cxnSp>
      <p:pic>
        <p:nvPicPr>
          <p:cNvPr id="6151" name="Picture 10">
            <a:extLst>
              <a:ext uri="{FF2B5EF4-FFF2-40B4-BE49-F238E27FC236}">
                <a16:creationId xmlns:a16="http://schemas.microsoft.com/office/drawing/2014/main" xmlns="" id="{2AD88627-2F76-48E6-8453-B4EE9567632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63998" t="13965"/>
          <a:stretch>
            <a:fillRect/>
          </a:stretch>
        </p:blipFill>
        <p:spPr bwMode="auto">
          <a:xfrm>
            <a:off x="6645275" y="6510338"/>
            <a:ext cx="24352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a:extLst>
              <a:ext uri="{FF2B5EF4-FFF2-40B4-BE49-F238E27FC236}">
                <a16:creationId xmlns:a16="http://schemas.microsoft.com/office/drawing/2014/main" xmlns="" id="{DF3C8E4A-4658-48E7-B3C6-E71F95714A0A}"/>
              </a:ext>
            </a:extLst>
          </p:cNvPr>
          <p:cNvSpPr>
            <a:spLocks noGrp="1" noChangeArrowheads="1"/>
          </p:cNvSpPr>
          <p:nvPr>
            <p:ph type="sldNum" sz="quarter" idx="4"/>
          </p:nvPr>
        </p:nvSpPr>
        <p:spPr bwMode="auto">
          <a:xfrm>
            <a:off x="395288" y="6381750"/>
            <a:ext cx="11160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spcAft>
                <a:spcPct val="0"/>
              </a:spcAft>
              <a:buClrTx/>
              <a:buFontTx/>
              <a:buNone/>
              <a:defRPr>
                <a:solidFill>
                  <a:srgbClr val="404040"/>
                </a:solidFill>
                <a:latin typeface="Times" panose="02020603050405020304" pitchFamily="18" charset="0"/>
              </a:defRPr>
            </a:lvl1pPr>
          </a:lstStyle>
          <a:p>
            <a:pPr>
              <a:defRPr/>
            </a:pPr>
            <a:fld id="{825529F5-66DE-469E-819D-316CB064799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 id="2147485168" r:id="rId12"/>
    <p:sldLayoutId id="2147485169" r:id="rId13"/>
  </p:sldLayoutIdLst>
  <p:hf hdr="0" ftr="0" dt="0"/>
  <p:txStyles>
    <p:titleStyle>
      <a:lvl1pPr algn="l" rtl="0" eaLnBrk="0" fontAlgn="base" hangingPunct="0">
        <a:spcBef>
          <a:spcPct val="0"/>
        </a:spcBef>
        <a:spcAft>
          <a:spcPts val="1800"/>
        </a:spcAft>
        <a:defRPr sz="2800" b="1">
          <a:solidFill>
            <a:schemeClr val="accent1"/>
          </a:solidFill>
          <a:latin typeface="+mj-lt"/>
          <a:ea typeface="+mj-ea"/>
          <a:cs typeface="+mj-cs"/>
        </a:defRPr>
      </a:lvl1pPr>
      <a:lvl2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9pPr>
    </p:titleStyle>
    <p:bodyStyle>
      <a:lvl1pPr marL="360363" indent="-360363" algn="l" rtl="0" eaLnBrk="0" fontAlgn="base" hangingPunct="0">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4" descr="oe_footer_logo">
            <a:extLst>
              <a:ext uri="{FF2B5EF4-FFF2-40B4-BE49-F238E27FC236}">
                <a16:creationId xmlns:a16="http://schemas.microsoft.com/office/drawing/2014/main" xmlns="" id="{3AD8A416-06C7-475B-AEC4-07816C79E076}"/>
              </a:ext>
            </a:extLst>
          </p:cNvPr>
          <p:cNvPicPr>
            <a:picLocks noChangeAspect="1" noChangeArrowheads="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6372225" y="6546850"/>
            <a:ext cx="23764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xmlns="" id="{1E1B23EA-80AD-4649-9B67-DDF8F7AAFA41}"/>
              </a:ext>
            </a:extLst>
          </p:cNvPr>
          <p:cNvSpPr>
            <a:spLocks noGrp="1" noChangeArrowheads="1"/>
          </p:cNvSpPr>
          <p:nvPr>
            <p:ph type="title"/>
          </p:nvPr>
        </p:nvSpPr>
        <p:spPr bwMode="auto">
          <a:xfrm>
            <a:off x="395288" y="228600"/>
            <a:ext cx="828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7172" name="Rectangle 3">
            <a:extLst>
              <a:ext uri="{FF2B5EF4-FFF2-40B4-BE49-F238E27FC236}">
                <a16:creationId xmlns:a16="http://schemas.microsoft.com/office/drawing/2014/main" xmlns="" id="{4F9F69E8-CBDB-41FD-9CD1-9507EAA40AFD}"/>
              </a:ext>
            </a:extLst>
          </p:cNvPr>
          <p:cNvSpPr>
            <a:spLocks noGrp="1" noChangeArrowheads="1"/>
          </p:cNvSpPr>
          <p:nvPr>
            <p:ph type="body" idx="1"/>
          </p:nvPr>
        </p:nvSpPr>
        <p:spPr bwMode="auto">
          <a:xfrm>
            <a:off x="395288" y="981075"/>
            <a:ext cx="8280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Rectangle 4">
            <a:extLst>
              <a:ext uri="{FF2B5EF4-FFF2-40B4-BE49-F238E27FC236}">
                <a16:creationId xmlns:a16="http://schemas.microsoft.com/office/drawing/2014/main" xmlns="" id="{6CAFE7D4-9BBC-4032-8047-26FB1EF7EB40}"/>
              </a:ext>
            </a:extLst>
          </p:cNvPr>
          <p:cNvSpPr>
            <a:spLocks noChangeArrowheads="1"/>
          </p:cNvSpPr>
          <p:nvPr/>
        </p:nvSpPr>
        <p:spPr bwMode="auto">
          <a:xfrm>
            <a:off x="3565525" y="3184525"/>
            <a:ext cx="201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b="1">
                <a:solidFill>
                  <a:schemeClr val="accent1"/>
                </a:solidFill>
                <a:latin typeface="Arial" pitchFamily="34" charset="0"/>
                <a:ea typeface="ヒラギノ角ゴ Pro W3"/>
                <a:cs typeface="ヒラギノ角ゴ Pro W3"/>
              </a:defRPr>
            </a:lvl1pPr>
            <a:lvl2pPr marL="742950" indent="-285750">
              <a:defRPr sz="1400" b="1">
                <a:solidFill>
                  <a:schemeClr val="accent1"/>
                </a:solidFill>
                <a:latin typeface="Arial" pitchFamily="34" charset="0"/>
                <a:ea typeface="ヒラギノ角ゴ Pro W3"/>
                <a:cs typeface="ヒラギノ角ゴ Pro W3"/>
              </a:defRPr>
            </a:lvl2pPr>
            <a:lvl3pPr marL="1143000" indent="-228600">
              <a:defRPr sz="1400" b="1">
                <a:solidFill>
                  <a:schemeClr val="accent1"/>
                </a:solidFill>
                <a:latin typeface="Arial" pitchFamily="34" charset="0"/>
                <a:ea typeface="ヒラギノ角ゴ Pro W3"/>
                <a:cs typeface="ヒラギノ角ゴ Pro W3"/>
              </a:defRPr>
            </a:lvl3pPr>
            <a:lvl4pPr marL="1600200" indent="-228600">
              <a:defRPr sz="1400" b="1">
                <a:solidFill>
                  <a:schemeClr val="accent1"/>
                </a:solidFill>
                <a:latin typeface="Arial" pitchFamily="34" charset="0"/>
                <a:ea typeface="ヒラギノ角ゴ Pro W3"/>
                <a:cs typeface="ヒラギノ角ゴ Pro W3"/>
              </a:defRPr>
            </a:lvl4pPr>
            <a:lvl5pPr marL="2057400" indent="-228600">
              <a:defRPr sz="1400" b="1">
                <a:solidFill>
                  <a:schemeClr val="accent1"/>
                </a:solidFill>
                <a:latin typeface="Arial" pitchFamily="34" charset="0"/>
                <a:ea typeface="ヒラギノ角ゴ Pro W3"/>
                <a:cs typeface="ヒラギノ角ゴ Pro W3"/>
              </a:defRPr>
            </a:lvl5pPr>
            <a:lvl6pPr marL="25146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6pPr>
            <a:lvl7pPr marL="29718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7pPr>
            <a:lvl8pPr marL="34290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8pPr>
            <a:lvl9pPr marL="3886200" indent="-228600" eaLnBrk="0" fontAlgn="base" hangingPunct="0">
              <a:spcBef>
                <a:spcPct val="20000"/>
              </a:spcBef>
              <a:spcAft>
                <a:spcPct val="30000"/>
              </a:spcAft>
              <a:buClr>
                <a:srgbClr val="003A5B"/>
              </a:buClr>
              <a:buFont typeface="Arial" pitchFamily="34" charset="0"/>
              <a:buChar char="■"/>
              <a:defRPr sz="1400" b="1">
                <a:solidFill>
                  <a:schemeClr val="accent1"/>
                </a:solidFill>
                <a:latin typeface="Arial" pitchFamily="34" charset="0"/>
                <a:ea typeface="ヒラギノ角ゴ Pro W3"/>
                <a:cs typeface="ヒラギノ角ゴ Pro W3"/>
              </a:defRPr>
            </a:lvl9pPr>
          </a:lstStyle>
          <a:p>
            <a:pPr eaLnBrk="1" hangingPunct="1">
              <a:defRPr/>
            </a:pPr>
            <a:r>
              <a:rPr lang="en-GB" altLang="en-US" sz="1000">
                <a:solidFill>
                  <a:srgbClr val="5A554B"/>
                </a:solidFill>
                <a:ea typeface="Cambria" pitchFamily="18" charset="0"/>
                <a:cs typeface="Arial" pitchFamily="34" charset="0"/>
              </a:rPr>
              <a:t>		</a:t>
            </a:r>
            <a:endParaRPr lang="en-GB" altLang="en-US" sz="2600" b="0">
              <a:solidFill>
                <a:srgbClr val="404040"/>
              </a:solidFill>
              <a:latin typeface="Times" pitchFamily="18" charset="0"/>
              <a:ea typeface="Cambria" pitchFamily="18" charset="0"/>
              <a:cs typeface="Arial" pitchFamily="34" charset="0"/>
            </a:endParaRPr>
          </a:p>
        </p:txBody>
      </p:sp>
      <p:cxnSp>
        <p:nvCxnSpPr>
          <p:cNvPr id="7174" name="AutoShape 6">
            <a:extLst>
              <a:ext uri="{FF2B5EF4-FFF2-40B4-BE49-F238E27FC236}">
                <a16:creationId xmlns:a16="http://schemas.microsoft.com/office/drawing/2014/main" xmlns="" id="{714A862B-2B84-4EBB-8EAA-FA63922B1714}"/>
              </a:ext>
            </a:extLst>
          </p:cNvPr>
          <p:cNvCxnSpPr>
            <a:cxnSpLocks noChangeShapeType="1"/>
          </p:cNvCxnSpPr>
          <p:nvPr/>
        </p:nvCxnSpPr>
        <p:spPr bwMode="auto">
          <a:xfrm flipH="1">
            <a:off x="398463" y="763588"/>
            <a:ext cx="8277225" cy="1587"/>
          </a:xfrm>
          <a:prstGeom prst="straightConnector1">
            <a:avLst/>
          </a:prstGeom>
          <a:noFill/>
          <a:ln w="25400">
            <a:solidFill>
              <a:srgbClr val="AB7F15"/>
            </a:solidFill>
            <a:round/>
            <a:headEnd/>
            <a:tailEnd/>
          </a:ln>
          <a:extLst>
            <a:ext uri="{909E8E84-426E-40DD-AFC4-6F175D3DCCD1}">
              <a14:hiddenFill xmlns:a14="http://schemas.microsoft.com/office/drawing/2010/main">
                <a:noFill/>
              </a14:hiddenFill>
            </a:ext>
          </a:extLst>
        </p:spPr>
      </p:cxnSp>
      <p:pic>
        <p:nvPicPr>
          <p:cNvPr id="7175" name="Picture 10">
            <a:extLst>
              <a:ext uri="{FF2B5EF4-FFF2-40B4-BE49-F238E27FC236}">
                <a16:creationId xmlns:a16="http://schemas.microsoft.com/office/drawing/2014/main" xmlns="" id="{866E151E-6602-4A44-985D-BD3D60EFFF2A}"/>
              </a:ext>
            </a:extLst>
          </p:cNvPr>
          <p:cNvPicPr>
            <a:picLocks noChangeAspect="1" noChangeArrowheads="1"/>
          </p:cNvPicPr>
          <p:nvPr userDrawn="1"/>
        </p:nvPicPr>
        <p:blipFill>
          <a:blip r:embed="rId38">
            <a:extLst>
              <a:ext uri="{28A0092B-C50C-407E-A947-70E740481C1C}">
                <a14:useLocalDpi xmlns:a14="http://schemas.microsoft.com/office/drawing/2010/main" val="0"/>
              </a:ext>
            </a:extLst>
          </a:blip>
          <a:srcRect l="63998" t="13965"/>
          <a:stretch>
            <a:fillRect/>
          </a:stretch>
        </p:blipFill>
        <p:spPr bwMode="auto">
          <a:xfrm>
            <a:off x="6645275" y="6510338"/>
            <a:ext cx="24352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a:extLst>
              <a:ext uri="{FF2B5EF4-FFF2-40B4-BE49-F238E27FC236}">
                <a16:creationId xmlns:a16="http://schemas.microsoft.com/office/drawing/2014/main" xmlns="" id="{9844CF41-9DEB-44A4-8AE4-3A65E1928A21}"/>
              </a:ext>
            </a:extLst>
          </p:cNvPr>
          <p:cNvSpPr>
            <a:spLocks noGrp="1" noChangeArrowheads="1"/>
          </p:cNvSpPr>
          <p:nvPr>
            <p:ph type="sldNum" sz="quarter" idx="4"/>
          </p:nvPr>
        </p:nvSpPr>
        <p:spPr bwMode="auto">
          <a:xfrm>
            <a:off x="395288" y="6381750"/>
            <a:ext cx="11160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spcAft>
                <a:spcPct val="0"/>
              </a:spcAft>
              <a:buClrTx/>
              <a:buFontTx/>
              <a:buNone/>
              <a:defRPr>
                <a:solidFill>
                  <a:srgbClr val="404040"/>
                </a:solidFill>
                <a:latin typeface="Times" panose="02020603050405020304" pitchFamily="18" charset="0"/>
              </a:defRPr>
            </a:lvl1pPr>
          </a:lstStyle>
          <a:p>
            <a:pPr>
              <a:defRPr/>
            </a:pPr>
            <a:fld id="{9D5C3274-DFE9-4ED2-8C76-F96FEB3CC59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 id="2147485181" r:id="rId12"/>
    <p:sldLayoutId id="2147485182" r:id="rId13"/>
    <p:sldLayoutId id="2147485183" r:id="rId14"/>
    <p:sldLayoutId id="2147485184" r:id="rId15"/>
    <p:sldLayoutId id="2147485185" r:id="rId16"/>
    <p:sldLayoutId id="2147485186" r:id="rId17"/>
    <p:sldLayoutId id="2147485187" r:id="rId18"/>
    <p:sldLayoutId id="2147485188" r:id="rId19"/>
    <p:sldLayoutId id="2147485189" r:id="rId20"/>
    <p:sldLayoutId id="2147485190" r:id="rId21"/>
    <p:sldLayoutId id="2147485191" r:id="rId22"/>
    <p:sldLayoutId id="2147485192" r:id="rId23"/>
    <p:sldLayoutId id="2147485193" r:id="rId24"/>
    <p:sldLayoutId id="2147485194" r:id="rId25"/>
    <p:sldLayoutId id="2147485195" r:id="rId26"/>
    <p:sldLayoutId id="2147485196" r:id="rId27"/>
    <p:sldLayoutId id="2147485197" r:id="rId28"/>
    <p:sldLayoutId id="2147485198" r:id="rId29"/>
    <p:sldLayoutId id="2147485199" r:id="rId30"/>
    <p:sldLayoutId id="2147485200" r:id="rId31"/>
    <p:sldLayoutId id="2147485201" r:id="rId32"/>
    <p:sldLayoutId id="2147485202" r:id="rId33"/>
    <p:sldLayoutId id="2147485203" r:id="rId34"/>
    <p:sldLayoutId id="2147485204" r:id="rId35"/>
  </p:sldLayoutIdLst>
  <p:hf hdr="0" ftr="0" dt="0"/>
  <p:txStyles>
    <p:titleStyle>
      <a:lvl1pPr algn="l" rtl="0" eaLnBrk="0" fontAlgn="base" hangingPunct="0">
        <a:spcBef>
          <a:spcPct val="0"/>
        </a:spcBef>
        <a:spcAft>
          <a:spcPts val="1800"/>
        </a:spcAft>
        <a:defRPr sz="2800" b="1">
          <a:solidFill>
            <a:schemeClr val="accent1"/>
          </a:solidFill>
          <a:latin typeface="+mj-lt"/>
          <a:ea typeface="+mj-ea"/>
          <a:cs typeface="+mj-cs"/>
        </a:defRPr>
      </a:lvl1pPr>
      <a:lvl2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2pPr>
      <a:lvl3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3pPr>
      <a:lvl4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4pPr>
      <a:lvl5pPr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5pPr>
      <a:lvl6pPr marL="4572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6pPr>
      <a:lvl7pPr marL="9144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7pPr>
      <a:lvl8pPr marL="13716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8pPr>
      <a:lvl9pPr marL="1828800" algn="l" rtl="0" eaLnBrk="0" fontAlgn="base" hangingPunct="0">
        <a:spcBef>
          <a:spcPct val="0"/>
        </a:spcBef>
        <a:spcAft>
          <a:spcPts val="1800"/>
        </a:spcAft>
        <a:defRPr sz="2800" b="1">
          <a:solidFill>
            <a:schemeClr val="accent1"/>
          </a:solidFill>
          <a:latin typeface="Arial" pitchFamily="34" charset="0"/>
          <a:ea typeface="ヒラギノ角ゴ Pro W3"/>
          <a:cs typeface="ヒラギノ角ゴ Pro W3"/>
        </a:defRPr>
      </a:lvl9pPr>
    </p:titleStyle>
    <p:bodyStyle>
      <a:lvl1pPr marL="360363" indent="-360363" algn="l" rtl="0" eaLnBrk="0" fontAlgn="base" hangingPunct="0">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mn-lt"/>
          <a:ea typeface="+mn-ea"/>
          <a:cs typeface="+mn-cs"/>
        </a:defRPr>
      </a:lvl1pPr>
      <a:lvl2pPr marL="895350" indent="-269875" algn="l" rtl="0" eaLnBrk="0" fontAlgn="base" hangingPunct="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mn-lt"/>
          <a:ea typeface="+mn-ea"/>
          <a:cs typeface="+mn-cs"/>
        </a:defRPr>
      </a:lvl2pPr>
      <a:lvl3pPr marL="1344613" indent="-269875" algn="l" rtl="0" eaLnBrk="0" fontAlgn="base" hangingPunct="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mn-lt"/>
          <a:ea typeface="+mn-ea"/>
          <a:cs typeface="+mn-cs"/>
        </a:defRPr>
      </a:lvl3pPr>
      <a:lvl4pPr marL="1792288" indent="-268288" algn="l" rtl="0" eaLnBrk="0" fontAlgn="base" hangingPunct="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mn-lt"/>
          <a:ea typeface="+mn-ea"/>
          <a:cs typeface="+mn-cs"/>
        </a:defRPr>
      </a:lvl4pPr>
      <a:lvl5pPr marL="2241550" indent="-180975" algn="l" rtl="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mn-lt"/>
          <a:ea typeface="+mn-ea"/>
          <a:cs typeface="+mn-cs"/>
        </a:defRPr>
      </a:lvl5pPr>
      <a:lvl6pPr marL="26987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6pPr>
      <a:lvl7pPr marL="31559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7pPr>
      <a:lvl8pPr marL="36131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8pPr>
      <a:lvl9pPr marL="4070350" indent="-180975" algn="l" rtl="0" eaLnBrk="0" fontAlgn="base" hangingPunct="0">
        <a:lnSpc>
          <a:spcPct val="110000"/>
        </a:lnSpc>
        <a:spcBef>
          <a:spcPct val="20000"/>
        </a:spcBef>
        <a:spcAft>
          <a:spcPct val="20000"/>
        </a:spcAft>
        <a:buClr>
          <a:srgbClr val="003A5B"/>
        </a:buClr>
        <a:buFont typeface="Wingdings" pitchFamily="2" charset="2"/>
        <a:buChar char="§"/>
        <a:defRPr sz="14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A1558978-3BA8-4EE4-A847-A6D2B6A7FF9E}"/>
              </a:ext>
            </a:extLst>
          </p:cNvPr>
          <p:cNvSpPr>
            <a:spLocks noGrp="1" noChangeArrowheads="1"/>
          </p:cNvSpPr>
          <p:nvPr>
            <p:ph type="title"/>
          </p:nvPr>
        </p:nvSpPr>
        <p:spPr/>
        <p:txBody>
          <a:bodyPr/>
          <a:lstStyle/>
          <a:p>
            <a:pPr algn="l"/>
            <a:r>
              <a:rPr lang="en-US" altLang="en-US" dirty="0"/>
              <a:t>European Tourism – Trends &amp; </a:t>
            </a:r>
            <a:r>
              <a:rPr lang="en-US" altLang="en-US" dirty="0" smtClean="0"/>
              <a:t>Prospects</a:t>
            </a:r>
            <a:br>
              <a:rPr lang="en-US" altLang="en-US" dirty="0" smtClean="0"/>
            </a:br>
            <a:r>
              <a:rPr lang="en-US" altLang="en-US" dirty="0" smtClean="0"/>
              <a:t>Quarterly Report 3/2019</a:t>
            </a:r>
            <a:br>
              <a:rPr lang="en-US" altLang="en-US" dirty="0" smtClean="0"/>
            </a:br>
            <a:r>
              <a:rPr lang="en-US" altLang="en-US" dirty="0"/>
              <a:t/>
            </a:r>
            <a:br>
              <a:rPr lang="en-US" altLang="en-US" dirty="0"/>
            </a:br>
            <a:r>
              <a:rPr lang="en-US" altLang="en-US" b="0" i="1" dirty="0"/>
              <a:t>Executive Summary</a:t>
            </a:r>
          </a:p>
        </p:txBody>
      </p:sp>
      <p:pic>
        <p:nvPicPr>
          <p:cNvPr id="2" name="Picture 1"/>
          <p:cNvPicPr>
            <a:picLocks noChangeAspect="1"/>
          </p:cNvPicPr>
          <p:nvPr/>
        </p:nvPicPr>
        <p:blipFill>
          <a:blip r:embed="rId3"/>
          <a:stretch>
            <a:fillRect/>
          </a:stretch>
        </p:blipFill>
        <p:spPr>
          <a:xfrm>
            <a:off x="304800" y="1066800"/>
            <a:ext cx="2499577" cy="12193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B95F1B25-B125-4E46-8CF6-217B0EB01065}"/>
              </a:ext>
            </a:extLst>
          </p:cNvPr>
          <p:cNvSpPr>
            <a:spLocks noGrp="1" noChangeArrowheads="1"/>
          </p:cNvSpPr>
          <p:nvPr>
            <p:ph type="title" idx="4294967295"/>
          </p:nvPr>
        </p:nvSpPr>
        <p:spPr/>
        <p:txBody>
          <a:bodyPr/>
          <a:lstStyle/>
          <a:p>
            <a:r>
              <a:rPr lang="en-US" altLang="en-US" sz="2400" dirty="0"/>
              <a:t>European tourism growth in 2019</a:t>
            </a:r>
            <a:endParaRPr lang="en-GB" altLang="en-US" sz="2400" dirty="0"/>
          </a:p>
        </p:txBody>
      </p:sp>
      <p:sp>
        <p:nvSpPr>
          <p:cNvPr id="36867" name="Rectangle 3">
            <a:extLst>
              <a:ext uri="{FF2B5EF4-FFF2-40B4-BE49-F238E27FC236}">
                <a16:creationId xmlns:a16="http://schemas.microsoft.com/office/drawing/2014/main" xmlns="" id="{F63C8418-AA97-494C-AFD4-CC7436006ACA}"/>
              </a:ext>
            </a:extLst>
          </p:cNvPr>
          <p:cNvSpPr>
            <a:spLocks noGrp="1" noChangeArrowheads="1"/>
          </p:cNvSpPr>
          <p:nvPr>
            <p:ph idx="4294967295"/>
          </p:nvPr>
        </p:nvSpPr>
        <p:spPr>
          <a:xfrm>
            <a:off x="395288" y="836613"/>
            <a:ext cx="8064500" cy="2376487"/>
          </a:xfrm>
        </p:spPr>
        <p:txBody>
          <a:bodyPr/>
          <a:lstStyle/>
          <a:p>
            <a:pPr>
              <a:lnSpc>
                <a:spcPct val="100000"/>
              </a:lnSpc>
              <a:spcBef>
                <a:spcPts val="600"/>
              </a:spcBef>
              <a:spcAft>
                <a:spcPts val="600"/>
              </a:spcAft>
            </a:pPr>
            <a:r>
              <a:rPr lang="en-GB" altLang="en-US" sz="1400" dirty="0"/>
              <a:t>European destinations exhibited a slow but steady expansion over the summer months.</a:t>
            </a:r>
          </a:p>
          <a:p>
            <a:pPr>
              <a:lnSpc>
                <a:spcPct val="100000"/>
              </a:lnSpc>
              <a:spcBef>
                <a:spcPts val="600"/>
              </a:spcBef>
              <a:spcAft>
                <a:spcPts val="600"/>
              </a:spcAft>
            </a:pPr>
            <a:r>
              <a:rPr lang="en-GB" altLang="en-US" sz="1400" dirty="0"/>
              <a:t>According to the World Tourism Organization (UNWTO) international tourist arrivals to Europe were up 4% halfway through the year compared to the same period in 2018, despite a slowing global economic backdrop fraught with risks.</a:t>
            </a:r>
          </a:p>
          <a:p>
            <a:pPr>
              <a:lnSpc>
                <a:spcPct val="100000"/>
              </a:lnSpc>
              <a:spcBef>
                <a:spcPts val="600"/>
              </a:spcBef>
              <a:spcAft>
                <a:spcPts val="600"/>
              </a:spcAft>
            </a:pPr>
            <a:r>
              <a:rPr lang="en-GB" altLang="en-US" sz="1400" dirty="0"/>
              <a:t>Recent data indicate a slower expansion in 2019 compared to the same period a year ago, with only one third of reporting destinations surpassing 2018 growth levels.</a:t>
            </a:r>
          </a:p>
        </p:txBody>
      </p:sp>
      <p:sp>
        <p:nvSpPr>
          <p:cNvPr id="36868" name="Picture 3">
            <a:extLst>
              <a:ext uri="{FF2B5EF4-FFF2-40B4-BE49-F238E27FC236}">
                <a16:creationId xmlns:a16="http://schemas.microsoft.com/office/drawing/2014/main" xmlns="" id="{264BC519-D9C6-4ECD-9A95-00B40B194615}"/>
              </a:ext>
            </a:extLst>
          </p:cNvPr>
          <p:cNvSpPr>
            <a:spLocks noChangeAspect="1" noChangeArrowheads="1"/>
          </p:cNvSpPr>
          <p:nvPr/>
        </p:nvSpPr>
        <p:spPr bwMode="auto">
          <a:xfrm>
            <a:off x="1692275" y="2693988"/>
            <a:ext cx="5759450" cy="375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nSpc>
                <a:spcPct val="100000"/>
              </a:lnSpc>
              <a:spcBef>
                <a:spcPct val="20000"/>
              </a:spcBef>
              <a:spcAft>
                <a:spcPct val="30000"/>
              </a:spcAft>
              <a:buFont typeface="Arial" panose="020B0604020202020204" pitchFamily="34" charset="0"/>
              <a:buChar char="■"/>
            </a:pPr>
            <a:endParaRPr lang="en-GB" altLang="en-US" sz="1400"/>
          </a:p>
        </p:txBody>
      </p:sp>
      <p:pic>
        <p:nvPicPr>
          <p:cNvPr id="3" name="Picture 2"/>
          <p:cNvPicPr>
            <a:picLocks noChangeAspect="1"/>
          </p:cNvPicPr>
          <p:nvPr/>
        </p:nvPicPr>
        <p:blipFill>
          <a:blip r:embed="rId3"/>
          <a:stretch>
            <a:fillRect/>
          </a:stretch>
        </p:blipFill>
        <p:spPr>
          <a:xfrm>
            <a:off x="1295400" y="2625399"/>
            <a:ext cx="5410200" cy="3401535"/>
          </a:xfrm>
          <a:prstGeom prst="rect">
            <a:avLst/>
          </a:prstGeom>
        </p:spPr>
      </p:pic>
    </p:spTree>
    <p:extLst>
      <p:ext uri="{BB962C8B-B14F-4D97-AF65-F5344CB8AC3E}">
        <p14:creationId xmlns:p14="http://schemas.microsoft.com/office/powerpoint/2010/main" val="413234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B95F1B25-B125-4E46-8CF6-217B0EB01065}"/>
              </a:ext>
            </a:extLst>
          </p:cNvPr>
          <p:cNvSpPr>
            <a:spLocks noGrp="1" noChangeArrowheads="1"/>
          </p:cNvSpPr>
          <p:nvPr>
            <p:ph type="title" idx="4294967295"/>
          </p:nvPr>
        </p:nvSpPr>
        <p:spPr/>
        <p:txBody>
          <a:bodyPr/>
          <a:lstStyle/>
          <a:p>
            <a:r>
              <a:rPr lang="en-US" altLang="en-US" sz="2400" dirty="0"/>
              <a:t>Intra-regional and long-haul source markets</a:t>
            </a:r>
            <a:endParaRPr lang="en-GB" altLang="en-US" sz="2400" dirty="0"/>
          </a:p>
        </p:txBody>
      </p:sp>
      <p:sp>
        <p:nvSpPr>
          <p:cNvPr id="36867" name="Rectangle 3">
            <a:extLst>
              <a:ext uri="{FF2B5EF4-FFF2-40B4-BE49-F238E27FC236}">
                <a16:creationId xmlns:a16="http://schemas.microsoft.com/office/drawing/2014/main" xmlns="" id="{F63C8418-AA97-494C-AFD4-CC7436006ACA}"/>
              </a:ext>
            </a:extLst>
          </p:cNvPr>
          <p:cNvSpPr>
            <a:spLocks noGrp="1" noChangeArrowheads="1"/>
          </p:cNvSpPr>
          <p:nvPr>
            <p:ph idx="4294967295"/>
          </p:nvPr>
        </p:nvSpPr>
        <p:spPr>
          <a:xfrm>
            <a:off x="395288" y="836613"/>
            <a:ext cx="8064500" cy="2376487"/>
          </a:xfrm>
        </p:spPr>
        <p:txBody>
          <a:bodyPr/>
          <a:lstStyle/>
          <a:p>
            <a:pPr>
              <a:lnSpc>
                <a:spcPct val="100000"/>
              </a:lnSpc>
              <a:spcBef>
                <a:spcPts val="600"/>
              </a:spcBef>
              <a:spcAft>
                <a:spcPts val="600"/>
              </a:spcAft>
            </a:pPr>
            <a:r>
              <a:rPr lang="en-GB" altLang="en-US" sz="1400" dirty="0"/>
              <a:t>Growth is mostly driven by intra-regional demand, with these origins expected to contribute nearly 75% of arrivals growth in 2019.</a:t>
            </a:r>
          </a:p>
          <a:p>
            <a:pPr>
              <a:lnSpc>
                <a:spcPct val="100000"/>
              </a:lnSpc>
              <a:spcBef>
                <a:spcPts val="600"/>
              </a:spcBef>
              <a:spcAft>
                <a:spcPts val="600"/>
              </a:spcAft>
            </a:pPr>
            <a:r>
              <a:rPr lang="en-GB" altLang="en-US" sz="1400" dirty="0"/>
              <a:t>But long-haul source markets continue to make a significant contribution, particularly the US with the dollar up against many other currencies making travel to Europe more affordable.</a:t>
            </a:r>
          </a:p>
          <a:p>
            <a:pPr>
              <a:lnSpc>
                <a:spcPct val="100000"/>
              </a:lnSpc>
              <a:spcBef>
                <a:spcPts val="600"/>
              </a:spcBef>
              <a:spcAft>
                <a:spcPts val="600"/>
              </a:spcAft>
            </a:pPr>
            <a:r>
              <a:rPr lang="en-GB" altLang="en-US" sz="1400" dirty="0"/>
              <a:t>Chinese appetite for European destinations remains strong amid a relative decline in the economy with virtually all reporting destinations seeing an increase in either Chinese arrivals or overnights (or both).</a:t>
            </a:r>
          </a:p>
        </p:txBody>
      </p:sp>
      <p:sp>
        <p:nvSpPr>
          <p:cNvPr id="36868" name="Picture 3">
            <a:extLst>
              <a:ext uri="{FF2B5EF4-FFF2-40B4-BE49-F238E27FC236}">
                <a16:creationId xmlns:a16="http://schemas.microsoft.com/office/drawing/2014/main" xmlns="" id="{264BC519-D9C6-4ECD-9A95-00B40B194615}"/>
              </a:ext>
            </a:extLst>
          </p:cNvPr>
          <p:cNvSpPr>
            <a:spLocks noChangeAspect="1" noChangeArrowheads="1"/>
          </p:cNvSpPr>
          <p:nvPr/>
        </p:nvSpPr>
        <p:spPr bwMode="auto">
          <a:xfrm>
            <a:off x="1692275" y="2693988"/>
            <a:ext cx="5759450" cy="375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nSpc>
                <a:spcPct val="100000"/>
              </a:lnSpc>
              <a:spcBef>
                <a:spcPct val="20000"/>
              </a:spcBef>
              <a:spcAft>
                <a:spcPct val="30000"/>
              </a:spcAft>
              <a:buFont typeface="Arial" panose="020B0604020202020204" pitchFamily="34" charset="0"/>
              <a:buChar char="■"/>
            </a:pPr>
            <a:endParaRPr lang="en-GB" altLang="en-US" sz="1400"/>
          </a:p>
        </p:txBody>
      </p:sp>
      <p:pic>
        <p:nvPicPr>
          <p:cNvPr id="3" name="Picture 2">
            <a:extLst>
              <a:ext uri="{FF2B5EF4-FFF2-40B4-BE49-F238E27FC236}">
                <a16:creationId xmlns:a16="http://schemas.microsoft.com/office/drawing/2014/main" xmlns="" id="{E8013ABC-DFDE-48B1-A06A-103C8D8BABE9}"/>
              </a:ext>
            </a:extLst>
          </p:cNvPr>
          <p:cNvPicPr>
            <a:picLocks noChangeAspect="1"/>
          </p:cNvPicPr>
          <p:nvPr/>
        </p:nvPicPr>
        <p:blipFill>
          <a:blip r:embed="rId3"/>
          <a:stretch>
            <a:fillRect/>
          </a:stretch>
        </p:blipFill>
        <p:spPr>
          <a:xfrm>
            <a:off x="1623889" y="3213100"/>
            <a:ext cx="5607297" cy="3240000"/>
          </a:xfrm>
          <a:prstGeom prst="rect">
            <a:avLst/>
          </a:prstGeom>
        </p:spPr>
      </p:pic>
    </p:spTree>
    <p:extLst>
      <p:ext uri="{BB962C8B-B14F-4D97-AF65-F5344CB8AC3E}">
        <p14:creationId xmlns:p14="http://schemas.microsoft.com/office/powerpoint/2010/main" val="81575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1C464F46-222F-4F09-9249-095C4BAA6A6B}"/>
              </a:ext>
            </a:extLst>
          </p:cNvPr>
          <p:cNvSpPr>
            <a:spLocks noGrp="1" noChangeArrowheads="1"/>
          </p:cNvSpPr>
          <p:nvPr>
            <p:ph type="title" idx="4294967295"/>
          </p:nvPr>
        </p:nvSpPr>
        <p:spPr/>
        <p:txBody>
          <a:bodyPr/>
          <a:lstStyle/>
          <a:p>
            <a:r>
              <a:rPr lang="en-US" altLang="en-US" sz="2400" dirty="0"/>
              <a:t>European air passenger traffic growth slowing</a:t>
            </a:r>
            <a:endParaRPr lang="en-GB" altLang="en-US" sz="2400" dirty="0"/>
          </a:p>
        </p:txBody>
      </p:sp>
      <p:sp>
        <p:nvSpPr>
          <p:cNvPr id="38915" name="Rectangle 3">
            <a:extLst>
              <a:ext uri="{FF2B5EF4-FFF2-40B4-BE49-F238E27FC236}">
                <a16:creationId xmlns:a16="http://schemas.microsoft.com/office/drawing/2014/main" xmlns="" id="{F231F8FC-5183-4ECA-B7E4-42B63FA50F66}"/>
              </a:ext>
            </a:extLst>
          </p:cNvPr>
          <p:cNvSpPr>
            <a:spLocks noGrp="1" noChangeArrowheads="1"/>
          </p:cNvSpPr>
          <p:nvPr>
            <p:ph idx="4294967295"/>
          </p:nvPr>
        </p:nvSpPr>
        <p:spPr>
          <a:xfrm>
            <a:off x="395288" y="836613"/>
            <a:ext cx="8064500" cy="2376487"/>
          </a:xfrm>
        </p:spPr>
        <p:txBody>
          <a:bodyPr/>
          <a:lstStyle/>
          <a:p>
            <a:pPr>
              <a:lnSpc>
                <a:spcPct val="100000"/>
              </a:lnSpc>
              <a:spcBef>
                <a:spcPts val="600"/>
              </a:spcBef>
              <a:spcAft>
                <a:spcPts val="600"/>
              </a:spcAft>
            </a:pPr>
            <a:r>
              <a:rPr lang="en-GB" altLang="en-US" sz="1400" dirty="0"/>
              <a:t>Average growth in global RPKs over the past three months was 4.1% (propped up by strong growth in June), well below the average rate of growth over the past 10 years of 6.1%. This reflects a general slowdown in global economic growth. </a:t>
            </a:r>
          </a:p>
          <a:p>
            <a:pPr>
              <a:lnSpc>
                <a:spcPct val="100000"/>
              </a:lnSpc>
              <a:spcBef>
                <a:spcPts val="600"/>
              </a:spcBef>
              <a:spcAft>
                <a:spcPts val="600"/>
              </a:spcAft>
            </a:pPr>
            <a:r>
              <a:rPr lang="en-GB" altLang="en-US" sz="1400" dirty="0"/>
              <a:t>Year-to-date air passenger growth has slowed more rapidly in Europe than any other region, falling from 6.9% based on data to April to 5.4% based on data to August. This slowdown was particularly notable in July and August.</a:t>
            </a:r>
          </a:p>
        </p:txBody>
      </p:sp>
      <p:sp>
        <p:nvSpPr>
          <p:cNvPr id="38916" name="Picture 3">
            <a:extLst>
              <a:ext uri="{FF2B5EF4-FFF2-40B4-BE49-F238E27FC236}">
                <a16:creationId xmlns:a16="http://schemas.microsoft.com/office/drawing/2014/main" xmlns="" id="{0C461E59-ED75-4BD6-9D57-26DB58573E91}"/>
              </a:ext>
            </a:extLst>
          </p:cNvPr>
          <p:cNvSpPr>
            <a:spLocks noChangeAspect="1" noChangeArrowheads="1"/>
          </p:cNvSpPr>
          <p:nvPr/>
        </p:nvSpPr>
        <p:spPr bwMode="auto">
          <a:xfrm>
            <a:off x="1692275" y="2693988"/>
            <a:ext cx="5759450" cy="375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nSpc>
                <a:spcPct val="100000"/>
              </a:lnSpc>
              <a:spcBef>
                <a:spcPct val="20000"/>
              </a:spcBef>
              <a:spcAft>
                <a:spcPct val="30000"/>
              </a:spcAft>
              <a:buFont typeface="Arial" panose="020B0604020202020204" pitchFamily="34" charset="0"/>
              <a:buChar char="■"/>
            </a:pPr>
            <a:endParaRPr lang="en-GB" altLang="en-US" sz="1400"/>
          </a:p>
        </p:txBody>
      </p:sp>
      <p:pic>
        <p:nvPicPr>
          <p:cNvPr id="5" name="Picture 4">
            <a:extLst>
              <a:ext uri="{FF2B5EF4-FFF2-40B4-BE49-F238E27FC236}">
                <a16:creationId xmlns:a16="http://schemas.microsoft.com/office/drawing/2014/main" xmlns="" id="{062C7C28-D075-4912-9244-7D86EC3650AB}"/>
              </a:ext>
            </a:extLst>
          </p:cNvPr>
          <p:cNvPicPr>
            <a:picLocks noChangeAspect="1"/>
          </p:cNvPicPr>
          <p:nvPr/>
        </p:nvPicPr>
        <p:blipFill>
          <a:blip r:embed="rId3"/>
          <a:stretch>
            <a:fillRect/>
          </a:stretch>
        </p:blipFill>
        <p:spPr>
          <a:xfrm>
            <a:off x="1875825" y="3213188"/>
            <a:ext cx="5103425" cy="3240000"/>
          </a:xfrm>
          <a:prstGeom prst="rect">
            <a:avLst/>
          </a:prstGeom>
        </p:spPr>
      </p:pic>
    </p:spTree>
    <p:extLst>
      <p:ext uri="{BB962C8B-B14F-4D97-AF65-F5344CB8AC3E}">
        <p14:creationId xmlns:p14="http://schemas.microsoft.com/office/powerpoint/2010/main" val="58730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1C464F46-222F-4F09-9249-095C4BAA6A6B}"/>
              </a:ext>
            </a:extLst>
          </p:cNvPr>
          <p:cNvSpPr>
            <a:spLocks noGrp="1" noChangeArrowheads="1"/>
          </p:cNvSpPr>
          <p:nvPr>
            <p:ph type="title" idx="4294967295"/>
          </p:nvPr>
        </p:nvSpPr>
        <p:spPr/>
        <p:txBody>
          <a:bodyPr/>
          <a:lstStyle/>
          <a:p>
            <a:r>
              <a:rPr lang="en-US" altLang="en-US" sz="2400" dirty="0"/>
              <a:t>But European load factor continues to edge up</a:t>
            </a:r>
            <a:endParaRPr lang="en-GB" altLang="en-US" sz="2400" dirty="0"/>
          </a:p>
        </p:txBody>
      </p:sp>
      <p:sp>
        <p:nvSpPr>
          <p:cNvPr id="38915" name="Rectangle 3">
            <a:extLst>
              <a:ext uri="{FF2B5EF4-FFF2-40B4-BE49-F238E27FC236}">
                <a16:creationId xmlns:a16="http://schemas.microsoft.com/office/drawing/2014/main" xmlns="" id="{F231F8FC-5183-4ECA-B7E4-42B63FA50F66}"/>
              </a:ext>
            </a:extLst>
          </p:cNvPr>
          <p:cNvSpPr>
            <a:spLocks noGrp="1" noChangeArrowheads="1"/>
          </p:cNvSpPr>
          <p:nvPr>
            <p:ph idx="4294967295"/>
          </p:nvPr>
        </p:nvSpPr>
        <p:spPr>
          <a:xfrm>
            <a:off x="395288" y="836613"/>
            <a:ext cx="8064500" cy="2376487"/>
          </a:xfrm>
        </p:spPr>
        <p:txBody>
          <a:bodyPr/>
          <a:lstStyle/>
          <a:p>
            <a:pPr>
              <a:lnSpc>
                <a:spcPct val="100000"/>
              </a:lnSpc>
              <a:spcBef>
                <a:spcPts val="600"/>
              </a:spcBef>
              <a:spcAft>
                <a:spcPts val="600"/>
              </a:spcAft>
            </a:pPr>
            <a:r>
              <a:rPr lang="en-GB" altLang="en-US" sz="1400" dirty="0"/>
              <a:t>Load factors in Europe have been growing steadily for a number of years despite some very robust capacity growth. However, this has slowed in recent months, and the collapse of both Thomas Cook and Adria Airways in September will put further upward pressure on load factors in the near term.</a:t>
            </a:r>
          </a:p>
          <a:p>
            <a:pPr>
              <a:lnSpc>
                <a:spcPct val="100000"/>
              </a:lnSpc>
              <a:spcBef>
                <a:spcPts val="600"/>
              </a:spcBef>
              <a:spcAft>
                <a:spcPts val="600"/>
              </a:spcAft>
            </a:pPr>
            <a:r>
              <a:rPr lang="en-GB" altLang="en-US" sz="1400" dirty="0"/>
              <a:t>Nonetheless, despite the significance of their collapse, we anticipate only a transient impact on capacity, with other airlines expected to fill the void in due course.</a:t>
            </a:r>
          </a:p>
          <a:p>
            <a:pPr>
              <a:lnSpc>
                <a:spcPct val="100000"/>
              </a:lnSpc>
              <a:spcBef>
                <a:spcPts val="600"/>
              </a:spcBef>
              <a:spcAft>
                <a:spcPts val="600"/>
              </a:spcAft>
            </a:pPr>
            <a:r>
              <a:rPr lang="en-GB" altLang="en-US" sz="1400" dirty="0"/>
              <a:t>As was the case following the collapse of Monarch, we expect any capacity lost through the collapse of Thomas Cook and Adria Airways to return later in 2019 which should facilitate continued air passenger and arrivals growth in Europe.</a:t>
            </a:r>
          </a:p>
        </p:txBody>
      </p:sp>
      <p:sp>
        <p:nvSpPr>
          <p:cNvPr id="38916" name="Picture 3">
            <a:extLst>
              <a:ext uri="{FF2B5EF4-FFF2-40B4-BE49-F238E27FC236}">
                <a16:creationId xmlns:a16="http://schemas.microsoft.com/office/drawing/2014/main" xmlns="" id="{0C461E59-ED75-4BD6-9D57-26DB58573E91}"/>
              </a:ext>
            </a:extLst>
          </p:cNvPr>
          <p:cNvSpPr>
            <a:spLocks noChangeAspect="1" noChangeArrowheads="1"/>
          </p:cNvSpPr>
          <p:nvPr/>
        </p:nvSpPr>
        <p:spPr bwMode="auto">
          <a:xfrm>
            <a:off x="1692275" y="2693988"/>
            <a:ext cx="5759450" cy="375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110000"/>
              </a:lnSpc>
              <a:spcBef>
                <a:spcPct val="70000"/>
              </a:spcBef>
              <a:spcAft>
                <a:spcPct val="20000"/>
              </a:spcAft>
              <a:buClr>
                <a:srgbClr val="003A5B"/>
              </a:buClr>
              <a:buFont typeface="Wingdings" panose="05000000000000000000" pitchFamily="2" charset="2"/>
              <a:buChar char="l"/>
              <a:defRPr sz="2200">
                <a:solidFill>
                  <a:schemeClr val="accent1"/>
                </a:solidFill>
                <a:latin typeface="Arial" panose="020B0604020202020204" pitchFamily="34" charset="0"/>
                <a:ea typeface="ヒラギノ角ゴ Pro W3"/>
                <a:cs typeface="ヒラギノ角ゴ Pro W3"/>
              </a:defRPr>
            </a:lvl1pPr>
            <a:lvl2pPr marL="742950" indent="-285750">
              <a:lnSpc>
                <a:spcPct val="110000"/>
              </a:lnSpc>
              <a:spcBef>
                <a:spcPct val="50000"/>
              </a:spcBef>
              <a:spcAft>
                <a:spcPct val="20000"/>
              </a:spcAft>
              <a:buClr>
                <a:srgbClr val="003A5B"/>
              </a:buClr>
              <a:buFont typeface="Arial" panose="020B0604020202020204" pitchFamily="34" charset="0"/>
              <a:buChar char="■"/>
              <a:defRPr sz="2000">
                <a:solidFill>
                  <a:schemeClr val="accent1"/>
                </a:solidFill>
                <a:latin typeface="Arial" panose="020B0604020202020204" pitchFamily="34" charset="0"/>
                <a:ea typeface="ヒラギノ角ゴ Pro W3"/>
                <a:cs typeface="ヒラギノ角ゴ Pro W3"/>
              </a:defRPr>
            </a:lvl2pPr>
            <a:lvl3pPr marL="1143000" indent="-228600">
              <a:lnSpc>
                <a:spcPct val="110000"/>
              </a:lnSpc>
              <a:spcBef>
                <a:spcPct val="30000"/>
              </a:spcBef>
              <a:spcAft>
                <a:spcPct val="20000"/>
              </a:spcAft>
              <a:buClr>
                <a:srgbClr val="003A5B"/>
              </a:buClr>
              <a:buFont typeface="Arial" panose="020B0604020202020204" pitchFamily="34" charset="0"/>
              <a:buChar char="●"/>
              <a:defRPr>
                <a:solidFill>
                  <a:schemeClr val="accent1"/>
                </a:solidFill>
                <a:latin typeface="Arial" panose="020B0604020202020204" pitchFamily="34" charset="0"/>
                <a:ea typeface="ヒラギノ角ゴ Pro W3"/>
                <a:cs typeface="ヒラギノ角ゴ Pro W3"/>
              </a:defRPr>
            </a:lvl3pPr>
            <a:lvl4pPr marL="1600200" indent="-228600">
              <a:lnSpc>
                <a:spcPct val="110000"/>
              </a:lnSpc>
              <a:spcBef>
                <a:spcPct val="20000"/>
              </a:spcBef>
              <a:spcAft>
                <a:spcPct val="20000"/>
              </a:spcAft>
              <a:buClr>
                <a:srgbClr val="003A5B"/>
              </a:buClr>
              <a:buFont typeface="Arial" panose="020B0604020202020204" pitchFamily="34" charset="0"/>
              <a:buChar char="−"/>
              <a:defRPr sz="1600">
                <a:solidFill>
                  <a:schemeClr val="accent1"/>
                </a:solidFill>
                <a:latin typeface="Arial" panose="020B0604020202020204" pitchFamily="34" charset="0"/>
                <a:ea typeface="ヒラギノ角ゴ Pro W3"/>
                <a:cs typeface="ヒラギノ角ゴ Pro W3"/>
              </a:defRPr>
            </a:lvl4pPr>
            <a:lvl5pPr marL="2057400" indent="-22860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5pPr>
            <a:lvl6pPr marL="25146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6pPr>
            <a:lvl7pPr marL="29718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7pPr>
            <a:lvl8pPr marL="34290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8pPr>
            <a:lvl9pPr marL="3886200" indent="-228600" eaLnBrk="0" fontAlgn="base" hangingPunct="0">
              <a:lnSpc>
                <a:spcPct val="110000"/>
              </a:lnSpc>
              <a:spcBef>
                <a:spcPct val="20000"/>
              </a:spcBef>
              <a:spcAft>
                <a:spcPct val="20000"/>
              </a:spcAft>
              <a:buClr>
                <a:srgbClr val="003A5B"/>
              </a:buClr>
              <a:buFont typeface="Wingdings" panose="05000000000000000000" pitchFamily="2" charset="2"/>
              <a:buChar char="§"/>
              <a:defRPr sz="1400">
                <a:solidFill>
                  <a:schemeClr val="accent1"/>
                </a:solidFill>
                <a:latin typeface="Arial" panose="020B0604020202020204" pitchFamily="34" charset="0"/>
                <a:ea typeface="ヒラギノ角ゴ Pro W3"/>
                <a:cs typeface="ヒラギノ角ゴ Pro W3"/>
              </a:defRPr>
            </a:lvl9pPr>
          </a:lstStyle>
          <a:p>
            <a:pPr>
              <a:lnSpc>
                <a:spcPct val="100000"/>
              </a:lnSpc>
              <a:spcBef>
                <a:spcPct val="20000"/>
              </a:spcBef>
              <a:spcAft>
                <a:spcPct val="30000"/>
              </a:spcAft>
              <a:buFont typeface="Arial" panose="020B0604020202020204" pitchFamily="34" charset="0"/>
              <a:buChar char="■"/>
            </a:pPr>
            <a:endParaRPr lang="en-GB" altLang="en-US" sz="1400"/>
          </a:p>
        </p:txBody>
      </p:sp>
      <p:pic>
        <p:nvPicPr>
          <p:cNvPr id="2" name="Picture 1">
            <a:extLst>
              <a:ext uri="{FF2B5EF4-FFF2-40B4-BE49-F238E27FC236}">
                <a16:creationId xmlns:a16="http://schemas.microsoft.com/office/drawing/2014/main" xmlns="" id="{64A21A06-1434-4B5A-B0C1-D71B7EF8EEC5}"/>
              </a:ext>
            </a:extLst>
          </p:cNvPr>
          <p:cNvPicPr>
            <a:picLocks noChangeAspect="1"/>
          </p:cNvPicPr>
          <p:nvPr/>
        </p:nvPicPr>
        <p:blipFill>
          <a:blip r:embed="rId3"/>
          <a:stretch>
            <a:fillRect/>
          </a:stretch>
        </p:blipFill>
        <p:spPr>
          <a:xfrm>
            <a:off x="1796453" y="3213188"/>
            <a:ext cx="5478070" cy="3240000"/>
          </a:xfrm>
          <a:prstGeom prst="rect">
            <a:avLst/>
          </a:prstGeom>
        </p:spPr>
      </p:pic>
    </p:spTree>
    <p:extLst>
      <p:ext uri="{BB962C8B-B14F-4D97-AF65-F5344CB8AC3E}">
        <p14:creationId xmlns:p14="http://schemas.microsoft.com/office/powerpoint/2010/main" val="5857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63EA903F-B183-4458-A434-7366A6E9A3F0}"/>
              </a:ext>
            </a:extLst>
          </p:cNvPr>
          <p:cNvSpPr>
            <a:spLocks noGrp="1" noChangeArrowheads="1"/>
          </p:cNvSpPr>
          <p:nvPr>
            <p:ph type="title" idx="4294967295"/>
          </p:nvPr>
        </p:nvSpPr>
        <p:spPr/>
        <p:txBody>
          <a:bodyPr/>
          <a:lstStyle/>
          <a:p>
            <a:r>
              <a:rPr lang="en-US" altLang="en-US" sz="2400" dirty="0"/>
              <a:t>European hotels are performing positively</a:t>
            </a:r>
            <a:endParaRPr lang="en-GB" altLang="en-US" sz="2400" dirty="0"/>
          </a:p>
        </p:txBody>
      </p:sp>
      <p:sp>
        <p:nvSpPr>
          <p:cNvPr id="40963" name="Rectangle 3">
            <a:extLst>
              <a:ext uri="{FF2B5EF4-FFF2-40B4-BE49-F238E27FC236}">
                <a16:creationId xmlns:a16="http://schemas.microsoft.com/office/drawing/2014/main" xmlns="" id="{82437F04-B648-43E0-809E-C31DD45EC83A}"/>
              </a:ext>
            </a:extLst>
          </p:cNvPr>
          <p:cNvSpPr>
            <a:spLocks noGrp="1" noChangeArrowheads="1"/>
          </p:cNvSpPr>
          <p:nvPr>
            <p:ph idx="4294967295"/>
          </p:nvPr>
        </p:nvSpPr>
        <p:spPr>
          <a:xfrm>
            <a:off x="395288" y="836613"/>
            <a:ext cx="8064500" cy="2376487"/>
          </a:xfrm>
        </p:spPr>
        <p:txBody>
          <a:bodyPr/>
          <a:lstStyle/>
          <a:p>
            <a:pPr>
              <a:lnSpc>
                <a:spcPct val="100000"/>
              </a:lnSpc>
              <a:spcBef>
                <a:spcPts val="600"/>
              </a:spcBef>
              <a:spcAft>
                <a:spcPts val="600"/>
              </a:spcAft>
            </a:pPr>
            <a:r>
              <a:rPr lang="en-GB" altLang="en-US" sz="1400" dirty="0"/>
              <a:t>Hotel accommodation performance in Europe was relatively positive across all regions based on year-to-date data to September. Occupancy rate growth has been relatively subdued, albeit against a backdrop of higher average daily rates (ADR) compared to the same period last year.</a:t>
            </a:r>
          </a:p>
          <a:p>
            <a:pPr>
              <a:lnSpc>
                <a:spcPct val="100000"/>
              </a:lnSpc>
              <a:spcBef>
                <a:spcPts val="600"/>
              </a:spcBef>
              <a:spcAft>
                <a:spcPts val="600"/>
              </a:spcAft>
            </a:pPr>
            <a:r>
              <a:rPr lang="en-GB" altLang="en-US" sz="1400" dirty="0"/>
              <a:t>Occupancy rates grew 0.4% and ADR 1.9% compared to a year ago. This led to 2.3% growth in European RevPAR.</a:t>
            </a:r>
          </a:p>
          <a:p>
            <a:pPr>
              <a:lnSpc>
                <a:spcPct val="100000"/>
              </a:lnSpc>
              <a:spcBef>
                <a:spcPts val="600"/>
              </a:spcBef>
              <a:spcAft>
                <a:spcPts val="600"/>
              </a:spcAft>
            </a:pPr>
            <a:r>
              <a:rPr lang="en-GB" altLang="en-US" sz="1400" dirty="0"/>
              <a:t>Despite concerns of slowing global demand, the fact that hoteliers have been able to grow rate and occupancy paints a positive picture.</a:t>
            </a:r>
          </a:p>
        </p:txBody>
      </p:sp>
      <p:pic>
        <p:nvPicPr>
          <p:cNvPr id="3" name="Picture 2">
            <a:extLst>
              <a:ext uri="{FF2B5EF4-FFF2-40B4-BE49-F238E27FC236}">
                <a16:creationId xmlns:a16="http://schemas.microsoft.com/office/drawing/2014/main" xmlns="" id="{365D15BC-3F78-4877-B2FA-C8A800FCC65B}"/>
              </a:ext>
            </a:extLst>
          </p:cNvPr>
          <p:cNvPicPr>
            <a:picLocks noChangeAspect="1"/>
          </p:cNvPicPr>
          <p:nvPr/>
        </p:nvPicPr>
        <p:blipFill>
          <a:blip r:embed="rId3"/>
          <a:stretch>
            <a:fillRect/>
          </a:stretch>
        </p:blipFill>
        <p:spPr>
          <a:xfrm>
            <a:off x="1829087" y="3048000"/>
            <a:ext cx="5485825" cy="324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63EA903F-B183-4458-A434-7366A6E9A3F0}"/>
              </a:ext>
            </a:extLst>
          </p:cNvPr>
          <p:cNvSpPr>
            <a:spLocks noGrp="1" noChangeArrowheads="1"/>
          </p:cNvSpPr>
          <p:nvPr>
            <p:ph type="title" idx="4294967295"/>
          </p:nvPr>
        </p:nvSpPr>
        <p:spPr/>
        <p:txBody>
          <a:bodyPr/>
          <a:lstStyle/>
          <a:p>
            <a:r>
              <a:rPr lang="en-GB" dirty="0"/>
              <a:t>Impacts of a ‘no deal’ Brexit on Travel &amp; Tourism</a:t>
            </a:r>
            <a:endParaRPr lang="en-GB" altLang="en-US" sz="2400" dirty="0"/>
          </a:p>
        </p:txBody>
      </p:sp>
      <p:sp>
        <p:nvSpPr>
          <p:cNvPr id="40963" name="Rectangle 3">
            <a:extLst>
              <a:ext uri="{FF2B5EF4-FFF2-40B4-BE49-F238E27FC236}">
                <a16:creationId xmlns:a16="http://schemas.microsoft.com/office/drawing/2014/main" xmlns="" id="{82437F04-B648-43E0-809E-C31DD45EC83A}"/>
              </a:ext>
            </a:extLst>
          </p:cNvPr>
          <p:cNvSpPr>
            <a:spLocks noGrp="1" noChangeArrowheads="1"/>
          </p:cNvSpPr>
          <p:nvPr>
            <p:ph idx="4294967295"/>
          </p:nvPr>
        </p:nvSpPr>
        <p:spPr>
          <a:xfrm>
            <a:off x="395288" y="836613"/>
            <a:ext cx="8064500" cy="2376487"/>
          </a:xfrm>
        </p:spPr>
        <p:txBody>
          <a:bodyPr/>
          <a:lstStyle/>
          <a:p>
            <a:pPr>
              <a:lnSpc>
                <a:spcPct val="100000"/>
              </a:lnSpc>
              <a:spcBef>
                <a:spcPts val="600"/>
              </a:spcBef>
              <a:spcAft>
                <a:spcPts val="600"/>
              </a:spcAft>
            </a:pPr>
            <a:r>
              <a:rPr lang="en-GB" altLang="en-US" sz="1400" dirty="0"/>
              <a:t>A ‘no deal’ Brexit would affect tourism flows through a series of macroeconomic channels, sentiment impacts, and potential travel disruption.</a:t>
            </a:r>
          </a:p>
          <a:p>
            <a:pPr>
              <a:lnSpc>
                <a:spcPct val="100000"/>
              </a:lnSpc>
              <a:spcBef>
                <a:spcPts val="600"/>
              </a:spcBef>
              <a:spcAft>
                <a:spcPts val="600"/>
              </a:spcAft>
            </a:pPr>
            <a:r>
              <a:rPr lang="en-GB" altLang="en-US" sz="1400" dirty="0"/>
              <a:t>A ‘no deal’ Brexit would cause a 7% drop in UK outbound trips in 2020 and an 8% drop in 2021, relative to baseline projections.</a:t>
            </a:r>
          </a:p>
          <a:p>
            <a:pPr>
              <a:lnSpc>
                <a:spcPct val="100000"/>
              </a:lnSpc>
              <a:spcBef>
                <a:spcPts val="600"/>
              </a:spcBef>
              <a:spcAft>
                <a:spcPts val="600"/>
              </a:spcAft>
            </a:pPr>
            <a:r>
              <a:rPr lang="en-GB" altLang="en-US" sz="1400" dirty="0"/>
              <a:t>The impact from a ‘no deal’ Brexit would have a permanent downward effect on UK outbound travel volumes.</a:t>
            </a:r>
          </a:p>
          <a:p>
            <a:pPr>
              <a:lnSpc>
                <a:spcPct val="100000"/>
              </a:lnSpc>
              <a:spcBef>
                <a:spcPts val="600"/>
              </a:spcBef>
              <a:spcAft>
                <a:spcPts val="600"/>
              </a:spcAft>
            </a:pPr>
            <a:r>
              <a:rPr lang="en-GB" altLang="en-US" sz="1400" dirty="0"/>
              <a:t>Spain is the most heavily impacted country in traveller volumes, and Ireland the most in per-centage terms.</a:t>
            </a:r>
          </a:p>
        </p:txBody>
      </p:sp>
      <p:pic>
        <p:nvPicPr>
          <p:cNvPr id="2" name="Picture 1">
            <a:extLst>
              <a:ext uri="{FF2B5EF4-FFF2-40B4-BE49-F238E27FC236}">
                <a16:creationId xmlns:a16="http://schemas.microsoft.com/office/drawing/2014/main" xmlns="" id="{67095E37-8EDC-434F-982B-A780AF5DECC5}"/>
              </a:ext>
            </a:extLst>
          </p:cNvPr>
          <p:cNvPicPr>
            <a:picLocks noChangeAspect="1"/>
          </p:cNvPicPr>
          <p:nvPr/>
        </p:nvPicPr>
        <p:blipFill>
          <a:blip r:embed="rId3"/>
          <a:stretch>
            <a:fillRect/>
          </a:stretch>
        </p:blipFill>
        <p:spPr>
          <a:xfrm>
            <a:off x="1951178" y="3213100"/>
            <a:ext cx="4952719" cy="3240000"/>
          </a:xfrm>
          <a:prstGeom prst="rect">
            <a:avLst/>
          </a:prstGeom>
        </p:spPr>
      </p:pic>
    </p:spTree>
    <p:extLst>
      <p:ext uri="{BB962C8B-B14F-4D97-AF65-F5344CB8AC3E}">
        <p14:creationId xmlns:p14="http://schemas.microsoft.com/office/powerpoint/2010/main" val="293373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7D974B31-1666-4A69-AD43-F5E057AF7557}"/>
              </a:ext>
            </a:extLst>
          </p:cNvPr>
          <p:cNvSpPr>
            <a:spLocks noGrp="1" noChangeArrowheads="1"/>
          </p:cNvSpPr>
          <p:nvPr>
            <p:ph type="title" idx="4294967295"/>
          </p:nvPr>
        </p:nvSpPr>
        <p:spPr/>
        <p:txBody>
          <a:bodyPr/>
          <a:lstStyle/>
          <a:p>
            <a:r>
              <a:rPr lang="en-US" altLang="en-US" sz="2400" dirty="0"/>
              <a:t>Economic outlook</a:t>
            </a:r>
            <a:endParaRPr lang="en-GB" altLang="en-US" sz="2400" dirty="0"/>
          </a:p>
        </p:txBody>
      </p:sp>
      <p:sp>
        <p:nvSpPr>
          <p:cNvPr id="45059" name="Rectangle 3">
            <a:extLst>
              <a:ext uri="{FF2B5EF4-FFF2-40B4-BE49-F238E27FC236}">
                <a16:creationId xmlns:a16="http://schemas.microsoft.com/office/drawing/2014/main" xmlns="" id="{552F946D-4A29-46D8-B159-34A2803A39EF}"/>
              </a:ext>
            </a:extLst>
          </p:cNvPr>
          <p:cNvSpPr>
            <a:spLocks noGrp="1" noChangeArrowheads="1"/>
          </p:cNvSpPr>
          <p:nvPr>
            <p:ph idx="4294967295"/>
          </p:nvPr>
        </p:nvSpPr>
        <p:spPr>
          <a:xfrm>
            <a:off x="395288" y="836613"/>
            <a:ext cx="8064500" cy="2376487"/>
          </a:xfrm>
        </p:spPr>
        <p:txBody>
          <a:bodyPr/>
          <a:lstStyle/>
          <a:p>
            <a:pPr marL="0" indent="0">
              <a:buNone/>
            </a:pPr>
            <a:r>
              <a:rPr lang="en-GB" altLang="en-US" sz="1400" dirty="0"/>
              <a:t>Last year global outbound travel demand grew around 5.6%, making 2018 the fastest growth year since the recession that was not a rebound from negative or weak growth in the previous year (e.g., 2010 and 2017). But 2019 will likely to be a slower year for global travel growth. The recent run of soft survey data suggests that an imminent rebound in global GDP growth is unlikely and that concerns about slowing growth and trade tensions may now be taking a toll on service sector activity. We still expect world GDP growth to slow into early next year; for both 2019 and 2020, growth is forecast to average 2.5%, the weakest since 2009.</a:t>
            </a:r>
          </a:p>
        </p:txBody>
      </p:sp>
      <p:pic>
        <p:nvPicPr>
          <p:cNvPr id="7" name="Picture 6">
            <a:extLst>
              <a:ext uri="{FF2B5EF4-FFF2-40B4-BE49-F238E27FC236}">
                <a16:creationId xmlns:a16="http://schemas.microsoft.com/office/drawing/2014/main" xmlns="" id="{E9710839-DB55-440C-8FB3-232A58D24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083" y="2819400"/>
            <a:ext cx="8071833" cy="3600000"/>
          </a:xfrm>
          <a:prstGeom prst="rect">
            <a:avLst/>
          </a:prstGeom>
          <a:noFill/>
          <a:ln>
            <a:noFill/>
          </a:ln>
        </p:spPr>
      </p:pic>
    </p:spTree>
  </p:cSld>
  <p:clrMapOvr>
    <a:masterClrMapping/>
  </p:clrMapOvr>
</p:sld>
</file>

<file path=ppt/theme/theme1.xml><?xml version="1.0" encoding="utf-8"?>
<a:theme xmlns:a="http://schemas.openxmlformats.org/drawingml/2006/main" name="TDMUserGuide">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6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7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20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7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7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7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2_Blank Presentation">
  <a:themeElements>
    <a:clrScheme name="">
      <a:dk1>
        <a:srgbClr val="404040"/>
      </a:dk1>
      <a:lt1>
        <a:srgbClr val="FFFFFF"/>
      </a:lt1>
      <a:dk2>
        <a:srgbClr val="00244C"/>
      </a:dk2>
      <a:lt2>
        <a:srgbClr val="EEECE1"/>
      </a:lt2>
      <a:accent1>
        <a:srgbClr val="00386D"/>
      </a:accent1>
      <a:accent2>
        <a:srgbClr val="689DD6"/>
      </a:accent2>
      <a:accent3>
        <a:srgbClr val="FFFFFF"/>
      </a:accent3>
      <a:accent4>
        <a:srgbClr val="353535"/>
      </a:accent4>
      <a:accent5>
        <a:srgbClr val="AAAEBA"/>
      </a:accent5>
      <a:accent6>
        <a:srgbClr val="5E8EC2"/>
      </a:accent6>
      <a:hlink>
        <a:srgbClr val="78A078"/>
      </a:hlink>
      <a:folHlink>
        <a:srgbClr val="800080"/>
      </a:folHlink>
    </a:clrScheme>
    <a:fontScheme name="17_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30000"/>
          </a:spcAft>
          <a:buClr>
            <a:srgbClr val="003A5B"/>
          </a:buClr>
          <a:buSzTx/>
          <a:buFont typeface="Arial" pitchFamily="34" charset="0"/>
          <a:buChar char="■"/>
          <a:tabLst/>
          <a:defRPr kumimoji="0" lang="en-US" sz="1400" b="0" i="0" u="none" strike="noStrike" cap="none" normalizeH="0" baseline="0" smtClean="0">
            <a:ln>
              <a:noFill/>
            </a:ln>
            <a:solidFill>
              <a:schemeClr val="accent1"/>
            </a:solidFill>
            <a:effectLst/>
            <a:latin typeface="Arial" pitchFamily="34" charset="0"/>
            <a:ea typeface="ヒラギノ角ゴ Pro W3"/>
            <a:cs typeface="ヒラギノ角ゴ Pro W3"/>
          </a:defRPr>
        </a:defPPr>
      </a:lstStyle>
    </a:lnDef>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TDMUserGuide</Template>
  <TotalTime>7510</TotalTime>
  <Words>759</Words>
  <Application>Microsoft Office PowerPoint</Application>
  <PresentationFormat>On-screen Show (4:3)</PresentationFormat>
  <Paragraphs>37</Paragraphs>
  <Slides>8</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8</vt:i4>
      </vt:variant>
    </vt:vector>
  </HeadingPairs>
  <TitlesOfParts>
    <vt:vector size="20" baseType="lpstr">
      <vt:lpstr>Arial</vt:lpstr>
      <vt:lpstr>Cambria</vt:lpstr>
      <vt:lpstr>Times</vt:lpstr>
      <vt:lpstr>Wingdings</vt:lpstr>
      <vt:lpstr>ヒラギノ角ゴ Pro W3</vt:lpstr>
      <vt:lpstr>TDMUserGuide</vt:lpstr>
      <vt:lpstr>17_Blank Presentation</vt:lpstr>
      <vt:lpstr>20_Blank Presentation</vt:lpstr>
      <vt:lpstr>18_Blank Presentation</vt:lpstr>
      <vt:lpstr>19_Blank Presentation</vt:lpstr>
      <vt:lpstr>21_Blank Presentation</vt:lpstr>
      <vt:lpstr>22_Blank Presentation</vt:lpstr>
      <vt:lpstr>European Tourism – Trends &amp; Prospects Quarterly Report 3/2019  Executive Summary</vt:lpstr>
      <vt:lpstr>European tourism growth in 2019</vt:lpstr>
      <vt:lpstr>Intra-regional and long-haul source markets</vt:lpstr>
      <vt:lpstr>European air passenger traffic growth slowing</vt:lpstr>
      <vt:lpstr>But European load factor continues to edge up</vt:lpstr>
      <vt:lpstr>European hotels are performing positively</vt:lpstr>
      <vt:lpstr>Impacts of a ‘no deal’ Brexit on Travel &amp; Tourism</vt:lpstr>
      <vt:lpstr>Economic outlook</vt:lpstr>
    </vt:vector>
  </TitlesOfParts>
  <Company>Oxford Economics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Sperling</dc:creator>
  <cp:lastModifiedBy>James Arnold</cp:lastModifiedBy>
  <cp:revision>508</cp:revision>
  <cp:lastPrinted>2014-01-27T12:45:01Z</cp:lastPrinted>
  <dcterms:created xsi:type="dcterms:W3CDTF">2012-10-23T17:23:09Z</dcterms:created>
  <dcterms:modified xsi:type="dcterms:W3CDTF">2019-11-12T16:41:28Z</dcterms:modified>
</cp:coreProperties>
</file>